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15"/>
  </p:notesMasterIdLst>
  <p:sldIdLst>
    <p:sldId id="256" r:id="rId2"/>
    <p:sldId id="295" r:id="rId3"/>
    <p:sldId id="259" r:id="rId4"/>
    <p:sldId id="257" r:id="rId5"/>
    <p:sldId id="296" r:id="rId6"/>
    <p:sldId id="260" r:id="rId7"/>
    <p:sldId id="261" r:id="rId8"/>
    <p:sldId id="297" r:id="rId9"/>
    <p:sldId id="262" r:id="rId10"/>
    <p:sldId id="263" r:id="rId11"/>
    <p:sldId id="298" r:id="rId12"/>
    <p:sldId id="299" r:id="rId13"/>
    <p:sldId id="300" r:id="rId14"/>
  </p:sldIdLst>
  <p:sldSz cx="9144000" cy="5143500" type="screen16x9"/>
  <p:notesSz cx="6858000" cy="9144000"/>
  <p:embeddedFontLst>
    <p:embeddedFont>
      <p:font typeface="Titillium Web ExtraLight" panose="020B0604020202020204" charset="0"/>
      <p:regular r:id="rId16"/>
      <p:bold r:id="rId17"/>
      <p:italic r:id="rId18"/>
      <p:boldItalic r:id="rId19"/>
    </p:embeddedFont>
    <p:embeddedFont>
      <p:font typeface="Titillium Web" panose="020B0604020202020204" charset="0"/>
      <p:regular r:id="rId20"/>
      <p:bold r:id="rId21"/>
      <p:italic r:id="rId22"/>
      <p:bold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5EB44B9-4524-4C0D-8AF8-5427DF5A4584}">
  <a:tblStyle styleId="{65EB44B9-4524-4C0D-8AF8-5427DF5A45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96F2201-81D1-4D0E-8F2B-302A704BEF2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490" y="101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0447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Google Shape;869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6358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8" name="Google Shape;838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95542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67755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9" name="Google Shape;799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319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5" name="Google Shape;805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50184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96525" y="817291"/>
            <a:ext cx="7729200" cy="20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None/>
              <a:defRPr sz="5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3" name="Google Shape;13;p2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46;p2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47" name="Google Shape;47;p2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2"/>
          <p:cNvSpPr/>
          <p:nvPr/>
        </p:nvSpPr>
        <p:spPr>
          <a:xfrm>
            <a:off x="0" y="2229988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bg>
      <p:bgPr>
        <a:solidFill>
          <a:srgbClr val="465573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"/>
          <p:cNvSpPr txBox="1">
            <a:spLocks noGrp="1"/>
          </p:cNvSpPr>
          <p:nvPr>
            <p:ph type="ctrTitle"/>
          </p:nvPr>
        </p:nvSpPr>
        <p:spPr>
          <a:xfrm>
            <a:off x="448270" y="6689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subTitle" idx="1"/>
          </p:nvPr>
        </p:nvSpPr>
        <p:spPr>
          <a:xfrm>
            <a:off x="448270" y="1585135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grpSp>
        <p:nvGrpSpPr>
          <p:cNvPr id="117" name="Google Shape;117;p3"/>
          <p:cNvGrpSpPr/>
          <p:nvPr/>
        </p:nvGrpSpPr>
        <p:grpSpPr>
          <a:xfrm>
            <a:off x="28550" y="2196764"/>
            <a:ext cx="9094048" cy="2946825"/>
            <a:chOff x="28544" y="3514688"/>
            <a:chExt cx="9094048" cy="1628800"/>
          </a:xfrm>
        </p:grpSpPr>
        <p:sp>
          <p:nvSpPr>
            <p:cNvPr id="118" name="Google Shape;118;p3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3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3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151;p3"/>
          <p:cNvGrpSpPr/>
          <p:nvPr/>
        </p:nvGrpSpPr>
        <p:grpSpPr>
          <a:xfrm>
            <a:off x="28550" y="3359978"/>
            <a:ext cx="9094048" cy="1783611"/>
            <a:chOff x="28544" y="4157632"/>
            <a:chExt cx="9094048" cy="985856"/>
          </a:xfrm>
        </p:grpSpPr>
        <p:sp>
          <p:nvSpPr>
            <p:cNvPr id="152" name="Google Shape;152;p3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3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3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3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3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3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3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3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3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3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3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3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3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3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3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3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3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3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3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3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3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3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3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3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3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3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3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3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3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3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3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3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3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3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3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3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3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3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3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00041C">
                <a:alpha val="18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"/>
          <p:cNvSpPr/>
          <p:nvPr/>
        </p:nvSpPr>
        <p:spPr>
          <a:xfrm rot="10800000" flipH="1">
            <a:off x="-25" y="1079400"/>
            <a:ext cx="9144000" cy="40641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4"/>
          <p:cNvSpPr txBox="1">
            <a:spLocks noGrp="1"/>
          </p:cNvSpPr>
          <p:nvPr>
            <p:ph type="body" idx="1"/>
          </p:nvPr>
        </p:nvSpPr>
        <p:spPr>
          <a:xfrm>
            <a:off x="1669850" y="1857000"/>
            <a:ext cx="5804400" cy="27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Font typeface="Titillium Web ExtraLight"/>
              <a:buChar char="▫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-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●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○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SzPts val="3000"/>
              <a:buFont typeface="Titillium Web ExtraLight"/>
              <a:buChar char="■"/>
              <a:defRPr sz="3000"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endParaRPr/>
          </a:p>
        </p:txBody>
      </p:sp>
      <p:sp>
        <p:nvSpPr>
          <p:cNvPr id="221" name="Google Shape;221;p4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2" name="Google Shape;222;p4"/>
          <p:cNvSpPr/>
          <p:nvPr/>
        </p:nvSpPr>
        <p:spPr>
          <a:xfrm>
            <a:off x="0" y="401188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5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6" name="Google Shape;226;p5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227" name="Google Shape;227;p5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5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5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5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5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5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5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5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5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5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5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5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5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5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5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5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5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5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5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0" name="Google Shape;260;p5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261" name="Google Shape;261;p5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5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5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5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5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5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5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5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5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5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5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5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5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5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5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5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5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5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5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5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5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5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5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5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5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5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5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5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5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5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5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5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5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5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5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5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5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5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5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5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5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5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5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5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5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5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5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5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5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7" name="Google Shape;327;p5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5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29" name="Google Shape;329;p5"/>
          <p:cNvSpPr txBox="1">
            <a:spLocks noGrp="1"/>
          </p:cNvSpPr>
          <p:nvPr>
            <p:ph type="body" idx="1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▫"/>
              <a:defRPr>
                <a:solidFill>
                  <a:schemeClr val="lt1"/>
                </a:solidFill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>
                <a:solidFill>
                  <a:schemeClr val="lt1"/>
                </a:solidFill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7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7" name="Google Shape;337;p7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338" name="Google Shape;338;p7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7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7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7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7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7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7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7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71" name="Google Shape;371;p7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372" name="Google Shape;372;p7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7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7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7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7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7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7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7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7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7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7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7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7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7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7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7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7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7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7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7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7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7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7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7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7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7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7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7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7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7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7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7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7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7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7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7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7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7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7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7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7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7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7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7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7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8" name="Google Shape;438;p7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7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40" name="Google Shape;440;p7"/>
          <p:cNvSpPr txBox="1">
            <a:spLocks noGrp="1"/>
          </p:cNvSpPr>
          <p:nvPr>
            <p:ph type="body" idx="1"/>
          </p:nvPr>
        </p:nvSpPr>
        <p:spPr>
          <a:xfrm>
            <a:off x="739675" y="1218009"/>
            <a:ext cx="3730800" cy="28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41" name="Google Shape;441;p7"/>
          <p:cNvSpPr txBox="1">
            <a:spLocks noGrp="1"/>
          </p:cNvSpPr>
          <p:nvPr>
            <p:ph type="body" idx="2"/>
          </p:nvPr>
        </p:nvSpPr>
        <p:spPr>
          <a:xfrm>
            <a:off x="4694997" y="1218009"/>
            <a:ext cx="3730800" cy="28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▫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442" name="Google Shape;442;p7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9"/>
          <p:cNvSpPr/>
          <p:nvPr/>
        </p:nvSpPr>
        <p:spPr>
          <a:xfrm>
            <a:off x="-25" y="0"/>
            <a:ext cx="9144000" cy="10887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4" name="Google Shape;554;p9"/>
          <p:cNvGrpSpPr/>
          <p:nvPr/>
        </p:nvGrpSpPr>
        <p:grpSpPr>
          <a:xfrm>
            <a:off x="28550" y="3850565"/>
            <a:ext cx="9094048" cy="1293104"/>
            <a:chOff x="28544" y="3514688"/>
            <a:chExt cx="9094048" cy="1628800"/>
          </a:xfrm>
        </p:grpSpPr>
        <p:sp>
          <p:nvSpPr>
            <p:cNvPr id="555" name="Google Shape;555;p9"/>
            <p:cNvSpPr/>
            <p:nvPr/>
          </p:nvSpPr>
          <p:spPr>
            <a:xfrm>
              <a:off x="300032" y="4491616"/>
              <a:ext cx="228608" cy="651872"/>
            </a:xfrm>
            <a:custGeom>
              <a:avLst/>
              <a:gdLst/>
              <a:ahLst/>
              <a:cxnLst/>
              <a:rect l="l" t="t" r="r" b="b"/>
              <a:pathLst>
                <a:path w="7144" h="20371" extrusionOk="0">
                  <a:moveTo>
                    <a:pt x="0" y="0"/>
                  </a:moveTo>
                  <a:lnTo>
                    <a:pt x="0" y="20371"/>
                  </a:lnTo>
                  <a:lnTo>
                    <a:pt x="7144" y="20371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9"/>
            <p:cNvSpPr/>
            <p:nvPr/>
          </p:nvSpPr>
          <p:spPr>
            <a:xfrm>
              <a:off x="28544" y="4220160"/>
              <a:ext cx="228640" cy="923328"/>
            </a:xfrm>
            <a:custGeom>
              <a:avLst/>
              <a:gdLst/>
              <a:ahLst/>
              <a:cxnLst/>
              <a:rect l="l" t="t" r="r" b="b"/>
              <a:pathLst>
                <a:path w="7145" h="28854" extrusionOk="0">
                  <a:moveTo>
                    <a:pt x="1" y="0"/>
                  </a:moveTo>
                  <a:lnTo>
                    <a:pt x="1" y="28854"/>
                  </a:lnTo>
                  <a:lnTo>
                    <a:pt x="7145" y="28854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9"/>
            <p:cNvSpPr/>
            <p:nvPr/>
          </p:nvSpPr>
          <p:spPr>
            <a:xfrm>
              <a:off x="576832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9"/>
            <p:cNvSpPr/>
            <p:nvPr/>
          </p:nvSpPr>
          <p:spPr>
            <a:xfrm>
              <a:off x="853664" y="4120128"/>
              <a:ext cx="230400" cy="1023360"/>
            </a:xfrm>
            <a:custGeom>
              <a:avLst/>
              <a:gdLst/>
              <a:ahLst/>
              <a:cxnLst/>
              <a:rect l="l" t="t" r="r" b="b"/>
              <a:pathLst>
                <a:path w="7200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200" y="3198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9"/>
            <p:cNvSpPr/>
            <p:nvPr/>
          </p:nvSpPr>
          <p:spPr>
            <a:xfrm>
              <a:off x="1130496" y="4627328"/>
              <a:ext cx="230400" cy="516160"/>
            </a:xfrm>
            <a:custGeom>
              <a:avLst/>
              <a:gdLst/>
              <a:ahLst/>
              <a:cxnLst/>
              <a:rect l="l" t="t" r="r" b="b"/>
              <a:pathLst>
                <a:path w="7200" h="16130" extrusionOk="0">
                  <a:moveTo>
                    <a:pt x="0" y="1"/>
                  </a:moveTo>
                  <a:lnTo>
                    <a:pt x="0" y="16130"/>
                  </a:lnTo>
                  <a:lnTo>
                    <a:pt x="7200" y="1613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9"/>
            <p:cNvSpPr/>
            <p:nvPr/>
          </p:nvSpPr>
          <p:spPr>
            <a:xfrm>
              <a:off x="1409088" y="3821888"/>
              <a:ext cx="228640" cy="1321600"/>
            </a:xfrm>
            <a:custGeom>
              <a:avLst/>
              <a:gdLst/>
              <a:ahLst/>
              <a:cxnLst/>
              <a:rect l="l" t="t" r="r" b="b"/>
              <a:pathLst>
                <a:path w="7145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144" y="41300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9"/>
            <p:cNvSpPr/>
            <p:nvPr/>
          </p:nvSpPr>
          <p:spPr>
            <a:xfrm>
              <a:off x="1685920" y="4175488"/>
              <a:ext cx="230400" cy="968000"/>
            </a:xfrm>
            <a:custGeom>
              <a:avLst/>
              <a:gdLst/>
              <a:ahLst/>
              <a:cxnLst/>
              <a:rect l="l" t="t" r="r" b="b"/>
              <a:pathLst>
                <a:path w="7200" h="30250" extrusionOk="0">
                  <a:moveTo>
                    <a:pt x="0" y="1"/>
                  </a:moveTo>
                  <a:lnTo>
                    <a:pt x="0" y="30250"/>
                  </a:lnTo>
                  <a:lnTo>
                    <a:pt x="7200" y="3025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9"/>
            <p:cNvSpPr/>
            <p:nvPr/>
          </p:nvSpPr>
          <p:spPr>
            <a:xfrm>
              <a:off x="196272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9"/>
            <p:cNvSpPr/>
            <p:nvPr/>
          </p:nvSpPr>
          <p:spPr>
            <a:xfrm>
              <a:off x="2239552" y="4355872"/>
              <a:ext cx="230400" cy="787616"/>
            </a:xfrm>
            <a:custGeom>
              <a:avLst/>
              <a:gdLst/>
              <a:ahLst/>
              <a:cxnLst/>
              <a:rect l="l" t="t" r="r" b="b"/>
              <a:pathLst>
                <a:path w="7200" h="24613" extrusionOk="0">
                  <a:moveTo>
                    <a:pt x="0" y="1"/>
                  </a:moveTo>
                  <a:lnTo>
                    <a:pt x="0" y="24613"/>
                  </a:lnTo>
                  <a:lnTo>
                    <a:pt x="7200" y="24613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9"/>
            <p:cNvSpPr/>
            <p:nvPr/>
          </p:nvSpPr>
          <p:spPr>
            <a:xfrm>
              <a:off x="25163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9"/>
            <p:cNvSpPr/>
            <p:nvPr/>
          </p:nvSpPr>
          <p:spPr>
            <a:xfrm>
              <a:off x="2794976" y="4175488"/>
              <a:ext cx="228640" cy="968000"/>
            </a:xfrm>
            <a:custGeom>
              <a:avLst/>
              <a:gdLst/>
              <a:ahLst/>
              <a:cxnLst/>
              <a:rect l="l" t="t" r="r" b="b"/>
              <a:pathLst>
                <a:path w="7145" h="30250" extrusionOk="0">
                  <a:moveTo>
                    <a:pt x="1" y="1"/>
                  </a:moveTo>
                  <a:lnTo>
                    <a:pt x="1" y="30250"/>
                  </a:lnTo>
                  <a:lnTo>
                    <a:pt x="7144" y="3025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9"/>
            <p:cNvSpPr/>
            <p:nvPr/>
          </p:nvSpPr>
          <p:spPr>
            <a:xfrm>
              <a:off x="3071808" y="3659360"/>
              <a:ext cx="230400" cy="1484128"/>
            </a:xfrm>
            <a:custGeom>
              <a:avLst/>
              <a:gdLst/>
              <a:ahLst/>
              <a:cxnLst/>
              <a:rect l="l" t="t" r="r" b="b"/>
              <a:pathLst>
                <a:path w="7200" h="46379" extrusionOk="0">
                  <a:moveTo>
                    <a:pt x="0" y="1"/>
                  </a:moveTo>
                  <a:lnTo>
                    <a:pt x="0" y="46379"/>
                  </a:lnTo>
                  <a:lnTo>
                    <a:pt x="7200" y="46379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9"/>
            <p:cNvSpPr/>
            <p:nvPr/>
          </p:nvSpPr>
          <p:spPr>
            <a:xfrm>
              <a:off x="3348608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9"/>
            <p:cNvSpPr/>
            <p:nvPr/>
          </p:nvSpPr>
          <p:spPr>
            <a:xfrm>
              <a:off x="3625440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9"/>
            <p:cNvSpPr/>
            <p:nvPr/>
          </p:nvSpPr>
          <p:spPr>
            <a:xfrm>
              <a:off x="3904032" y="4491616"/>
              <a:ext cx="228640" cy="651872"/>
            </a:xfrm>
            <a:custGeom>
              <a:avLst/>
              <a:gdLst/>
              <a:ahLst/>
              <a:cxnLst/>
              <a:rect l="l" t="t" r="r" b="b"/>
              <a:pathLst>
                <a:path w="7145" h="20371" extrusionOk="0">
                  <a:moveTo>
                    <a:pt x="1" y="0"/>
                  </a:moveTo>
                  <a:lnTo>
                    <a:pt x="1" y="20371"/>
                  </a:lnTo>
                  <a:lnTo>
                    <a:pt x="7145" y="20371"/>
                  </a:lnTo>
                  <a:lnTo>
                    <a:pt x="7145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9"/>
            <p:cNvSpPr/>
            <p:nvPr/>
          </p:nvSpPr>
          <p:spPr>
            <a:xfrm>
              <a:off x="4180864" y="4284448"/>
              <a:ext cx="230432" cy="859040"/>
            </a:xfrm>
            <a:custGeom>
              <a:avLst/>
              <a:gdLst/>
              <a:ahLst/>
              <a:cxnLst/>
              <a:rect l="l" t="t" r="r" b="b"/>
              <a:pathLst>
                <a:path w="7201" h="26845" extrusionOk="0">
                  <a:moveTo>
                    <a:pt x="0" y="0"/>
                  </a:moveTo>
                  <a:lnTo>
                    <a:pt x="0" y="26845"/>
                  </a:lnTo>
                  <a:lnTo>
                    <a:pt x="7200" y="26845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9"/>
            <p:cNvSpPr/>
            <p:nvPr/>
          </p:nvSpPr>
          <p:spPr>
            <a:xfrm>
              <a:off x="4457696" y="4004032"/>
              <a:ext cx="230400" cy="1139456"/>
            </a:xfrm>
            <a:custGeom>
              <a:avLst/>
              <a:gdLst/>
              <a:ahLst/>
              <a:cxnLst/>
              <a:rect l="l" t="t" r="r" b="b"/>
              <a:pathLst>
                <a:path w="7200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200" y="35608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9"/>
            <p:cNvSpPr/>
            <p:nvPr/>
          </p:nvSpPr>
          <p:spPr>
            <a:xfrm>
              <a:off x="4734496" y="3821888"/>
              <a:ext cx="230432" cy="1321600"/>
            </a:xfrm>
            <a:custGeom>
              <a:avLst/>
              <a:gdLst/>
              <a:ahLst/>
              <a:cxnLst/>
              <a:rect l="l" t="t" r="r" b="b"/>
              <a:pathLst>
                <a:path w="7201" h="41300" extrusionOk="0">
                  <a:moveTo>
                    <a:pt x="1" y="0"/>
                  </a:moveTo>
                  <a:lnTo>
                    <a:pt x="1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9"/>
            <p:cNvSpPr/>
            <p:nvPr/>
          </p:nvSpPr>
          <p:spPr>
            <a:xfrm>
              <a:off x="50113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9"/>
            <p:cNvSpPr/>
            <p:nvPr/>
          </p:nvSpPr>
          <p:spPr>
            <a:xfrm>
              <a:off x="5289920" y="3939744"/>
              <a:ext cx="228640" cy="1203744"/>
            </a:xfrm>
            <a:custGeom>
              <a:avLst/>
              <a:gdLst/>
              <a:ahLst/>
              <a:cxnLst/>
              <a:rect l="l" t="t" r="r" b="b"/>
              <a:pathLst>
                <a:path w="7145" h="37617" extrusionOk="0">
                  <a:moveTo>
                    <a:pt x="1" y="1"/>
                  </a:moveTo>
                  <a:lnTo>
                    <a:pt x="1" y="37617"/>
                  </a:lnTo>
                  <a:lnTo>
                    <a:pt x="7145" y="37617"/>
                  </a:lnTo>
                  <a:lnTo>
                    <a:pt x="7145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9"/>
            <p:cNvSpPr/>
            <p:nvPr/>
          </p:nvSpPr>
          <p:spPr>
            <a:xfrm>
              <a:off x="5566752" y="3704000"/>
              <a:ext cx="230432" cy="1439488"/>
            </a:xfrm>
            <a:custGeom>
              <a:avLst/>
              <a:gdLst/>
              <a:ahLst/>
              <a:cxnLst/>
              <a:rect l="l" t="t" r="r" b="b"/>
              <a:pathLst>
                <a:path w="7201" h="44984" extrusionOk="0">
                  <a:moveTo>
                    <a:pt x="0" y="1"/>
                  </a:moveTo>
                  <a:lnTo>
                    <a:pt x="0" y="44984"/>
                  </a:lnTo>
                  <a:lnTo>
                    <a:pt x="7200" y="44984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9"/>
            <p:cNvSpPr/>
            <p:nvPr/>
          </p:nvSpPr>
          <p:spPr>
            <a:xfrm>
              <a:off x="5843584" y="3821888"/>
              <a:ext cx="230400" cy="1321600"/>
            </a:xfrm>
            <a:custGeom>
              <a:avLst/>
              <a:gdLst/>
              <a:ahLst/>
              <a:cxnLst/>
              <a:rect l="l" t="t" r="r" b="b"/>
              <a:pathLst>
                <a:path w="7200" h="41300" extrusionOk="0">
                  <a:moveTo>
                    <a:pt x="0" y="0"/>
                  </a:moveTo>
                  <a:lnTo>
                    <a:pt x="0" y="41300"/>
                  </a:lnTo>
                  <a:lnTo>
                    <a:pt x="7200" y="4130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9"/>
            <p:cNvSpPr/>
            <p:nvPr/>
          </p:nvSpPr>
          <p:spPr>
            <a:xfrm>
              <a:off x="6120384" y="4329088"/>
              <a:ext cx="230432" cy="814400"/>
            </a:xfrm>
            <a:custGeom>
              <a:avLst/>
              <a:gdLst/>
              <a:ahLst/>
              <a:cxnLst/>
              <a:rect l="l" t="t" r="r" b="b"/>
              <a:pathLst>
                <a:path w="7201" h="25450" extrusionOk="0">
                  <a:moveTo>
                    <a:pt x="1" y="0"/>
                  </a:moveTo>
                  <a:lnTo>
                    <a:pt x="1" y="25450"/>
                  </a:lnTo>
                  <a:lnTo>
                    <a:pt x="7200" y="2545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9"/>
            <p:cNvSpPr/>
            <p:nvPr/>
          </p:nvSpPr>
          <p:spPr>
            <a:xfrm>
              <a:off x="6399008" y="4120128"/>
              <a:ext cx="228608" cy="1023360"/>
            </a:xfrm>
            <a:custGeom>
              <a:avLst/>
              <a:gdLst/>
              <a:ahLst/>
              <a:cxnLst/>
              <a:rect l="l" t="t" r="r" b="b"/>
              <a:pathLst>
                <a:path w="7144" h="31980" extrusionOk="0">
                  <a:moveTo>
                    <a:pt x="0" y="1"/>
                  </a:moveTo>
                  <a:lnTo>
                    <a:pt x="0" y="31980"/>
                  </a:lnTo>
                  <a:lnTo>
                    <a:pt x="7144" y="31980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9"/>
            <p:cNvSpPr/>
            <p:nvPr/>
          </p:nvSpPr>
          <p:spPr>
            <a:xfrm>
              <a:off x="6675808" y="4538048"/>
              <a:ext cx="230432" cy="605440"/>
            </a:xfrm>
            <a:custGeom>
              <a:avLst/>
              <a:gdLst/>
              <a:ahLst/>
              <a:cxnLst/>
              <a:rect l="l" t="t" r="r" b="b"/>
              <a:pathLst>
                <a:path w="7201" h="18920" extrusionOk="0">
                  <a:moveTo>
                    <a:pt x="1" y="0"/>
                  </a:moveTo>
                  <a:lnTo>
                    <a:pt x="1" y="18920"/>
                  </a:lnTo>
                  <a:lnTo>
                    <a:pt x="7200" y="18920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9"/>
            <p:cNvSpPr/>
            <p:nvPr/>
          </p:nvSpPr>
          <p:spPr>
            <a:xfrm>
              <a:off x="6952640" y="3939744"/>
              <a:ext cx="230432" cy="1203744"/>
            </a:xfrm>
            <a:custGeom>
              <a:avLst/>
              <a:gdLst/>
              <a:ahLst/>
              <a:cxnLst/>
              <a:rect l="l" t="t" r="r" b="b"/>
              <a:pathLst>
                <a:path w="7201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9"/>
            <p:cNvSpPr/>
            <p:nvPr/>
          </p:nvSpPr>
          <p:spPr>
            <a:xfrm>
              <a:off x="7229472" y="4220160"/>
              <a:ext cx="230400" cy="923328"/>
            </a:xfrm>
            <a:custGeom>
              <a:avLst/>
              <a:gdLst/>
              <a:ahLst/>
              <a:cxnLst/>
              <a:rect l="l" t="t" r="r" b="b"/>
              <a:pathLst>
                <a:path w="7200" h="28854" extrusionOk="0">
                  <a:moveTo>
                    <a:pt x="0" y="0"/>
                  </a:moveTo>
                  <a:lnTo>
                    <a:pt x="0" y="28854"/>
                  </a:lnTo>
                  <a:lnTo>
                    <a:pt x="7200" y="28854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9"/>
            <p:cNvSpPr/>
            <p:nvPr/>
          </p:nvSpPr>
          <p:spPr>
            <a:xfrm>
              <a:off x="7506272" y="3768288"/>
              <a:ext cx="230432" cy="1375200"/>
            </a:xfrm>
            <a:custGeom>
              <a:avLst/>
              <a:gdLst/>
              <a:ahLst/>
              <a:cxnLst/>
              <a:rect l="l" t="t" r="r" b="b"/>
              <a:pathLst>
                <a:path w="7201" h="42975" extrusionOk="0">
                  <a:moveTo>
                    <a:pt x="1" y="1"/>
                  </a:moveTo>
                  <a:lnTo>
                    <a:pt x="1" y="42975"/>
                  </a:lnTo>
                  <a:lnTo>
                    <a:pt x="7200" y="42975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9"/>
            <p:cNvSpPr/>
            <p:nvPr/>
          </p:nvSpPr>
          <p:spPr>
            <a:xfrm>
              <a:off x="7784896" y="4004032"/>
              <a:ext cx="228608" cy="1139456"/>
            </a:xfrm>
            <a:custGeom>
              <a:avLst/>
              <a:gdLst/>
              <a:ahLst/>
              <a:cxnLst/>
              <a:rect l="l" t="t" r="r" b="b"/>
              <a:pathLst>
                <a:path w="7144" h="35608" extrusionOk="0">
                  <a:moveTo>
                    <a:pt x="0" y="1"/>
                  </a:moveTo>
                  <a:lnTo>
                    <a:pt x="0" y="35608"/>
                  </a:lnTo>
                  <a:lnTo>
                    <a:pt x="7144" y="35608"/>
                  </a:lnTo>
                  <a:lnTo>
                    <a:pt x="7144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9"/>
            <p:cNvSpPr/>
            <p:nvPr/>
          </p:nvSpPr>
          <p:spPr>
            <a:xfrm>
              <a:off x="8061696" y="3596864"/>
              <a:ext cx="230432" cy="1546624"/>
            </a:xfrm>
            <a:custGeom>
              <a:avLst/>
              <a:gdLst/>
              <a:ahLst/>
              <a:cxnLst/>
              <a:rect l="l" t="t" r="r" b="b"/>
              <a:pathLst>
                <a:path w="7201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200" y="48332"/>
                  </a:lnTo>
                  <a:lnTo>
                    <a:pt x="7200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9"/>
            <p:cNvSpPr/>
            <p:nvPr/>
          </p:nvSpPr>
          <p:spPr>
            <a:xfrm>
              <a:off x="8338528" y="3514688"/>
              <a:ext cx="230400" cy="1628800"/>
            </a:xfrm>
            <a:custGeom>
              <a:avLst/>
              <a:gdLst/>
              <a:ahLst/>
              <a:cxnLst/>
              <a:rect l="l" t="t" r="r" b="b"/>
              <a:pathLst>
                <a:path w="7200" h="50900" extrusionOk="0">
                  <a:moveTo>
                    <a:pt x="0" y="1"/>
                  </a:moveTo>
                  <a:lnTo>
                    <a:pt x="0" y="50900"/>
                  </a:lnTo>
                  <a:lnTo>
                    <a:pt x="7200" y="50900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9"/>
            <p:cNvSpPr/>
            <p:nvPr/>
          </p:nvSpPr>
          <p:spPr>
            <a:xfrm>
              <a:off x="8615360" y="3939744"/>
              <a:ext cx="230400" cy="1203744"/>
            </a:xfrm>
            <a:custGeom>
              <a:avLst/>
              <a:gdLst/>
              <a:ahLst/>
              <a:cxnLst/>
              <a:rect l="l" t="t" r="r" b="b"/>
              <a:pathLst>
                <a:path w="7200" h="37617" extrusionOk="0">
                  <a:moveTo>
                    <a:pt x="0" y="1"/>
                  </a:moveTo>
                  <a:lnTo>
                    <a:pt x="0" y="37617"/>
                  </a:lnTo>
                  <a:lnTo>
                    <a:pt x="7200" y="37617"/>
                  </a:lnTo>
                  <a:lnTo>
                    <a:pt x="7200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9"/>
            <p:cNvSpPr/>
            <p:nvPr/>
          </p:nvSpPr>
          <p:spPr>
            <a:xfrm>
              <a:off x="8893952" y="3596864"/>
              <a:ext cx="228640" cy="1546624"/>
            </a:xfrm>
            <a:custGeom>
              <a:avLst/>
              <a:gdLst/>
              <a:ahLst/>
              <a:cxnLst/>
              <a:rect l="l" t="t" r="r" b="b"/>
              <a:pathLst>
                <a:path w="7145" h="48332" extrusionOk="0">
                  <a:moveTo>
                    <a:pt x="1" y="0"/>
                  </a:moveTo>
                  <a:lnTo>
                    <a:pt x="1" y="48332"/>
                  </a:lnTo>
                  <a:lnTo>
                    <a:pt x="7144" y="48332"/>
                  </a:lnTo>
                  <a:lnTo>
                    <a:pt x="7144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8" name="Google Shape;588;p9"/>
          <p:cNvGrpSpPr/>
          <p:nvPr/>
        </p:nvGrpSpPr>
        <p:grpSpPr>
          <a:xfrm>
            <a:off x="28550" y="4360998"/>
            <a:ext cx="9094048" cy="782671"/>
            <a:chOff x="28544" y="4157632"/>
            <a:chExt cx="9094048" cy="985856"/>
          </a:xfrm>
        </p:grpSpPr>
        <p:sp>
          <p:nvSpPr>
            <p:cNvPr id="589" name="Google Shape;589;p9"/>
            <p:cNvSpPr/>
            <p:nvPr/>
          </p:nvSpPr>
          <p:spPr>
            <a:xfrm>
              <a:off x="435744" y="4782720"/>
              <a:ext cx="92896" cy="360768"/>
            </a:xfrm>
            <a:custGeom>
              <a:avLst/>
              <a:gdLst/>
              <a:ahLst/>
              <a:cxnLst/>
              <a:rect l="l" t="t" r="r" b="b"/>
              <a:pathLst>
                <a:path w="2903" h="11274" extrusionOk="0">
                  <a:moveTo>
                    <a:pt x="1" y="0"/>
                  </a:moveTo>
                  <a:lnTo>
                    <a:pt x="1" y="11274"/>
                  </a:lnTo>
                  <a:lnTo>
                    <a:pt x="2903" y="11274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9"/>
            <p:cNvSpPr/>
            <p:nvPr/>
          </p:nvSpPr>
          <p:spPr>
            <a:xfrm>
              <a:off x="300032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02" y="15795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9"/>
            <p:cNvSpPr/>
            <p:nvPr/>
          </p:nvSpPr>
          <p:spPr>
            <a:xfrm>
              <a:off x="164288" y="4571968"/>
              <a:ext cx="92896" cy="571520"/>
            </a:xfrm>
            <a:custGeom>
              <a:avLst/>
              <a:gdLst/>
              <a:ahLst/>
              <a:cxnLst/>
              <a:rect l="l" t="t" r="r" b="b"/>
              <a:pathLst>
                <a:path w="2903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03" y="17860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9"/>
            <p:cNvSpPr/>
            <p:nvPr/>
          </p:nvSpPr>
          <p:spPr>
            <a:xfrm>
              <a:off x="28544" y="4739840"/>
              <a:ext cx="92928" cy="403648"/>
            </a:xfrm>
            <a:custGeom>
              <a:avLst/>
              <a:gdLst/>
              <a:ahLst/>
              <a:cxnLst/>
              <a:rect l="l" t="t" r="r" b="b"/>
              <a:pathLst>
                <a:path w="2904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03" y="12614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9"/>
            <p:cNvSpPr/>
            <p:nvPr/>
          </p:nvSpPr>
          <p:spPr>
            <a:xfrm>
              <a:off x="71257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9"/>
            <p:cNvSpPr/>
            <p:nvPr/>
          </p:nvSpPr>
          <p:spPr>
            <a:xfrm>
              <a:off x="576832" y="4752352"/>
              <a:ext cx="94688" cy="391136"/>
            </a:xfrm>
            <a:custGeom>
              <a:avLst/>
              <a:gdLst/>
              <a:ahLst/>
              <a:cxnLst/>
              <a:rect l="l" t="t" r="r" b="b"/>
              <a:pathLst>
                <a:path w="2959" h="12223" extrusionOk="0">
                  <a:moveTo>
                    <a:pt x="1" y="1"/>
                  </a:moveTo>
                  <a:lnTo>
                    <a:pt x="1" y="12223"/>
                  </a:lnTo>
                  <a:lnTo>
                    <a:pt x="2959" y="12223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9"/>
            <p:cNvSpPr/>
            <p:nvPr/>
          </p:nvSpPr>
          <p:spPr>
            <a:xfrm>
              <a:off x="989408" y="4386240"/>
              <a:ext cx="94656" cy="757248"/>
            </a:xfrm>
            <a:custGeom>
              <a:avLst/>
              <a:gdLst/>
              <a:ahLst/>
              <a:cxnLst/>
              <a:rect l="l" t="t" r="r" b="b"/>
              <a:pathLst>
                <a:path w="2958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9"/>
            <p:cNvSpPr/>
            <p:nvPr/>
          </p:nvSpPr>
          <p:spPr>
            <a:xfrm>
              <a:off x="853664" y="4500544"/>
              <a:ext cx="94688" cy="642944"/>
            </a:xfrm>
            <a:custGeom>
              <a:avLst/>
              <a:gdLst/>
              <a:ahLst/>
              <a:cxnLst/>
              <a:rect l="l" t="t" r="r" b="b"/>
              <a:pathLst>
                <a:path w="2959" h="20092" extrusionOk="0">
                  <a:moveTo>
                    <a:pt x="0" y="0"/>
                  </a:moveTo>
                  <a:lnTo>
                    <a:pt x="0" y="20092"/>
                  </a:lnTo>
                  <a:lnTo>
                    <a:pt x="2958" y="2009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9"/>
            <p:cNvSpPr/>
            <p:nvPr/>
          </p:nvSpPr>
          <p:spPr>
            <a:xfrm>
              <a:off x="1266208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9"/>
            <p:cNvSpPr/>
            <p:nvPr/>
          </p:nvSpPr>
          <p:spPr>
            <a:xfrm>
              <a:off x="1130496" y="4518400"/>
              <a:ext cx="94688" cy="625088"/>
            </a:xfrm>
            <a:custGeom>
              <a:avLst/>
              <a:gdLst/>
              <a:ahLst/>
              <a:cxnLst/>
              <a:rect l="l" t="t" r="r" b="b"/>
              <a:pathLst>
                <a:path w="2959" h="19534" extrusionOk="0">
                  <a:moveTo>
                    <a:pt x="0" y="0"/>
                  </a:moveTo>
                  <a:lnTo>
                    <a:pt x="0" y="19534"/>
                  </a:lnTo>
                  <a:lnTo>
                    <a:pt x="2958" y="1953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9"/>
            <p:cNvSpPr/>
            <p:nvPr/>
          </p:nvSpPr>
          <p:spPr>
            <a:xfrm>
              <a:off x="15430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9"/>
            <p:cNvSpPr/>
            <p:nvPr/>
          </p:nvSpPr>
          <p:spPr>
            <a:xfrm>
              <a:off x="14072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1" y="1"/>
                  </a:moveTo>
                  <a:lnTo>
                    <a:pt x="1" y="13172"/>
                  </a:lnTo>
                  <a:lnTo>
                    <a:pt x="2959" y="1317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9"/>
            <p:cNvSpPr/>
            <p:nvPr/>
          </p:nvSpPr>
          <p:spPr>
            <a:xfrm>
              <a:off x="1821632" y="4457664"/>
              <a:ext cx="92896" cy="685824"/>
            </a:xfrm>
            <a:custGeom>
              <a:avLst/>
              <a:gdLst/>
              <a:ahLst/>
              <a:cxnLst/>
              <a:rect l="l" t="t" r="r" b="b"/>
              <a:pathLst>
                <a:path w="2903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03" y="21432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9"/>
            <p:cNvSpPr/>
            <p:nvPr/>
          </p:nvSpPr>
          <p:spPr>
            <a:xfrm>
              <a:off x="1685920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9"/>
            <p:cNvSpPr/>
            <p:nvPr/>
          </p:nvSpPr>
          <p:spPr>
            <a:xfrm>
              <a:off x="2098464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9"/>
            <p:cNvSpPr/>
            <p:nvPr/>
          </p:nvSpPr>
          <p:spPr>
            <a:xfrm>
              <a:off x="196272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9"/>
            <p:cNvSpPr/>
            <p:nvPr/>
          </p:nvSpPr>
          <p:spPr>
            <a:xfrm>
              <a:off x="2375296" y="4711264"/>
              <a:ext cx="94656" cy="432224"/>
            </a:xfrm>
            <a:custGeom>
              <a:avLst/>
              <a:gdLst/>
              <a:ahLst/>
              <a:cxnLst/>
              <a:rect l="l" t="t" r="r" b="b"/>
              <a:pathLst>
                <a:path w="2958" h="13507" extrusionOk="0">
                  <a:moveTo>
                    <a:pt x="0" y="1"/>
                  </a:moveTo>
                  <a:lnTo>
                    <a:pt x="0" y="13507"/>
                  </a:lnTo>
                  <a:lnTo>
                    <a:pt x="2958" y="1350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9"/>
            <p:cNvSpPr/>
            <p:nvPr/>
          </p:nvSpPr>
          <p:spPr>
            <a:xfrm>
              <a:off x="2239552" y="4536256"/>
              <a:ext cx="94688" cy="607232"/>
            </a:xfrm>
            <a:custGeom>
              <a:avLst/>
              <a:gdLst/>
              <a:ahLst/>
              <a:cxnLst/>
              <a:rect l="l" t="t" r="r" b="b"/>
              <a:pathLst>
                <a:path w="2959" h="18976" extrusionOk="0">
                  <a:moveTo>
                    <a:pt x="0" y="0"/>
                  </a:moveTo>
                  <a:lnTo>
                    <a:pt x="0" y="18976"/>
                  </a:lnTo>
                  <a:lnTo>
                    <a:pt x="2958" y="18976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9"/>
            <p:cNvSpPr/>
            <p:nvPr/>
          </p:nvSpPr>
          <p:spPr>
            <a:xfrm>
              <a:off x="2652096" y="4704128"/>
              <a:ext cx="94688" cy="439360"/>
            </a:xfrm>
            <a:custGeom>
              <a:avLst/>
              <a:gdLst/>
              <a:ahLst/>
              <a:cxnLst/>
              <a:rect l="l" t="t" r="r" b="b"/>
              <a:pathLst>
                <a:path w="2959" h="13730" extrusionOk="0">
                  <a:moveTo>
                    <a:pt x="1" y="1"/>
                  </a:moveTo>
                  <a:lnTo>
                    <a:pt x="1" y="13730"/>
                  </a:lnTo>
                  <a:lnTo>
                    <a:pt x="2959" y="1373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9"/>
            <p:cNvSpPr/>
            <p:nvPr/>
          </p:nvSpPr>
          <p:spPr>
            <a:xfrm>
              <a:off x="2516384" y="4764864"/>
              <a:ext cx="94688" cy="378624"/>
            </a:xfrm>
            <a:custGeom>
              <a:avLst/>
              <a:gdLst/>
              <a:ahLst/>
              <a:cxnLst/>
              <a:rect l="l" t="t" r="r" b="b"/>
              <a:pathLst>
                <a:path w="2959" h="11832" extrusionOk="0">
                  <a:moveTo>
                    <a:pt x="0" y="0"/>
                  </a:moveTo>
                  <a:lnTo>
                    <a:pt x="0" y="11832"/>
                  </a:lnTo>
                  <a:lnTo>
                    <a:pt x="2958" y="11832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9"/>
            <p:cNvSpPr/>
            <p:nvPr/>
          </p:nvSpPr>
          <p:spPr>
            <a:xfrm>
              <a:off x="2930720" y="4421952"/>
              <a:ext cx="92896" cy="721536"/>
            </a:xfrm>
            <a:custGeom>
              <a:avLst/>
              <a:gdLst/>
              <a:ahLst/>
              <a:cxnLst/>
              <a:rect l="l" t="t" r="r" b="b"/>
              <a:pathLst>
                <a:path w="2903" h="22548" extrusionOk="0">
                  <a:moveTo>
                    <a:pt x="0" y="1"/>
                  </a:moveTo>
                  <a:lnTo>
                    <a:pt x="0" y="22548"/>
                  </a:lnTo>
                  <a:lnTo>
                    <a:pt x="2902" y="22548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9"/>
            <p:cNvSpPr/>
            <p:nvPr/>
          </p:nvSpPr>
          <p:spPr>
            <a:xfrm>
              <a:off x="2794976" y="4638048"/>
              <a:ext cx="92896" cy="505440"/>
            </a:xfrm>
            <a:custGeom>
              <a:avLst/>
              <a:gdLst/>
              <a:ahLst/>
              <a:cxnLst/>
              <a:rect l="l" t="t" r="r" b="b"/>
              <a:pathLst>
                <a:path w="2903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03" y="1579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9"/>
            <p:cNvSpPr/>
            <p:nvPr/>
          </p:nvSpPr>
          <p:spPr>
            <a:xfrm>
              <a:off x="320752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1" y="0"/>
                  </a:moveTo>
                  <a:lnTo>
                    <a:pt x="1" y="23664"/>
                  </a:lnTo>
                  <a:lnTo>
                    <a:pt x="2959" y="23664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9"/>
            <p:cNvSpPr/>
            <p:nvPr/>
          </p:nvSpPr>
          <p:spPr>
            <a:xfrm>
              <a:off x="30718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0" y="1"/>
                  </a:moveTo>
                  <a:lnTo>
                    <a:pt x="0" y="25897"/>
                  </a:lnTo>
                  <a:lnTo>
                    <a:pt x="2958" y="25897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9"/>
            <p:cNvSpPr/>
            <p:nvPr/>
          </p:nvSpPr>
          <p:spPr>
            <a:xfrm>
              <a:off x="3484352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9"/>
            <p:cNvSpPr/>
            <p:nvPr/>
          </p:nvSpPr>
          <p:spPr>
            <a:xfrm>
              <a:off x="3348608" y="4314784"/>
              <a:ext cx="94688" cy="828704"/>
            </a:xfrm>
            <a:custGeom>
              <a:avLst/>
              <a:gdLst/>
              <a:ahLst/>
              <a:cxnLst/>
              <a:rect l="l" t="t" r="r" b="b"/>
              <a:pathLst>
                <a:path w="2959" h="25897" extrusionOk="0">
                  <a:moveTo>
                    <a:pt x="1" y="1"/>
                  </a:moveTo>
                  <a:lnTo>
                    <a:pt x="1" y="25897"/>
                  </a:lnTo>
                  <a:lnTo>
                    <a:pt x="2959" y="25897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9"/>
            <p:cNvSpPr/>
            <p:nvPr/>
          </p:nvSpPr>
          <p:spPr>
            <a:xfrm>
              <a:off x="3761184" y="4739840"/>
              <a:ext cx="94656" cy="403648"/>
            </a:xfrm>
            <a:custGeom>
              <a:avLst/>
              <a:gdLst/>
              <a:ahLst/>
              <a:cxnLst/>
              <a:rect l="l" t="t" r="r" b="b"/>
              <a:pathLst>
                <a:path w="2958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9"/>
            <p:cNvSpPr/>
            <p:nvPr/>
          </p:nvSpPr>
          <p:spPr>
            <a:xfrm>
              <a:off x="3625440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0" y="1"/>
                  </a:moveTo>
                  <a:lnTo>
                    <a:pt x="0" y="21432"/>
                  </a:lnTo>
                  <a:lnTo>
                    <a:pt x="2958" y="2143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9"/>
            <p:cNvSpPr/>
            <p:nvPr/>
          </p:nvSpPr>
          <p:spPr>
            <a:xfrm>
              <a:off x="4037984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1" y="1"/>
                  </a:moveTo>
                  <a:lnTo>
                    <a:pt x="1" y="15795"/>
                  </a:lnTo>
                  <a:lnTo>
                    <a:pt x="2959" y="15795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9"/>
            <p:cNvSpPr/>
            <p:nvPr/>
          </p:nvSpPr>
          <p:spPr>
            <a:xfrm>
              <a:off x="3902272" y="4836288"/>
              <a:ext cx="94656" cy="307200"/>
            </a:xfrm>
            <a:custGeom>
              <a:avLst/>
              <a:gdLst/>
              <a:ahLst/>
              <a:cxnLst/>
              <a:rect l="l" t="t" r="r" b="b"/>
              <a:pathLst>
                <a:path w="2958" h="9600" extrusionOk="0">
                  <a:moveTo>
                    <a:pt x="0" y="1"/>
                  </a:moveTo>
                  <a:lnTo>
                    <a:pt x="0" y="9600"/>
                  </a:lnTo>
                  <a:lnTo>
                    <a:pt x="2958" y="960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9"/>
            <p:cNvSpPr/>
            <p:nvPr/>
          </p:nvSpPr>
          <p:spPr>
            <a:xfrm>
              <a:off x="4316608" y="4638048"/>
              <a:ext cx="94688" cy="505440"/>
            </a:xfrm>
            <a:custGeom>
              <a:avLst/>
              <a:gdLst/>
              <a:ahLst/>
              <a:cxnLst/>
              <a:rect l="l" t="t" r="r" b="b"/>
              <a:pathLst>
                <a:path w="2959" h="15795" extrusionOk="0">
                  <a:moveTo>
                    <a:pt x="0" y="1"/>
                  </a:moveTo>
                  <a:lnTo>
                    <a:pt x="0" y="15795"/>
                  </a:lnTo>
                  <a:lnTo>
                    <a:pt x="2958" y="1579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9"/>
            <p:cNvSpPr/>
            <p:nvPr/>
          </p:nvSpPr>
          <p:spPr>
            <a:xfrm>
              <a:off x="418086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9"/>
            <p:cNvSpPr/>
            <p:nvPr/>
          </p:nvSpPr>
          <p:spPr>
            <a:xfrm>
              <a:off x="4593408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9"/>
            <p:cNvSpPr/>
            <p:nvPr/>
          </p:nvSpPr>
          <p:spPr>
            <a:xfrm>
              <a:off x="4457696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9"/>
            <p:cNvSpPr/>
            <p:nvPr/>
          </p:nvSpPr>
          <p:spPr>
            <a:xfrm>
              <a:off x="4870240" y="4386240"/>
              <a:ext cx="94688" cy="757248"/>
            </a:xfrm>
            <a:custGeom>
              <a:avLst/>
              <a:gdLst/>
              <a:ahLst/>
              <a:cxnLst/>
              <a:rect l="l" t="t" r="r" b="b"/>
              <a:pathLst>
                <a:path w="2959" h="23664" extrusionOk="0">
                  <a:moveTo>
                    <a:pt x="0" y="0"/>
                  </a:moveTo>
                  <a:lnTo>
                    <a:pt x="0" y="23664"/>
                  </a:lnTo>
                  <a:lnTo>
                    <a:pt x="2958" y="23664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9"/>
            <p:cNvSpPr/>
            <p:nvPr/>
          </p:nvSpPr>
          <p:spPr>
            <a:xfrm>
              <a:off x="4734496" y="4457664"/>
              <a:ext cx="94688" cy="685824"/>
            </a:xfrm>
            <a:custGeom>
              <a:avLst/>
              <a:gdLst/>
              <a:ahLst/>
              <a:cxnLst/>
              <a:rect l="l" t="t" r="r" b="b"/>
              <a:pathLst>
                <a:path w="2959" h="21432" extrusionOk="0">
                  <a:moveTo>
                    <a:pt x="1" y="1"/>
                  </a:moveTo>
                  <a:lnTo>
                    <a:pt x="1" y="21432"/>
                  </a:lnTo>
                  <a:lnTo>
                    <a:pt x="2959" y="2143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9"/>
            <p:cNvSpPr/>
            <p:nvPr/>
          </p:nvSpPr>
          <p:spPr>
            <a:xfrm>
              <a:off x="5147072" y="4157632"/>
              <a:ext cx="94656" cy="985856"/>
            </a:xfrm>
            <a:custGeom>
              <a:avLst/>
              <a:gdLst/>
              <a:ahLst/>
              <a:cxnLst/>
              <a:rect l="l" t="t" r="r" b="b"/>
              <a:pathLst>
                <a:path w="2958" h="30808" extrusionOk="0">
                  <a:moveTo>
                    <a:pt x="0" y="1"/>
                  </a:moveTo>
                  <a:lnTo>
                    <a:pt x="0" y="30808"/>
                  </a:lnTo>
                  <a:lnTo>
                    <a:pt x="2958" y="30808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9"/>
            <p:cNvSpPr/>
            <p:nvPr/>
          </p:nvSpPr>
          <p:spPr>
            <a:xfrm>
              <a:off x="5011328" y="4229088"/>
              <a:ext cx="94688" cy="914400"/>
            </a:xfrm>
            <a:custGeom>
              <a:avLst/>
              <a:gdLst/>
              <a:ahLst/>
              <a:cxnLst/>
              <a:rect l="l" t="t" r="r" b="b"/>
              <a:pathLst>
                <a:path w="2959" h="28575" extrusionOk="0">
                  <a:moveTo>
                    <a:pt x="0" y="0"/>
                  </a:moveTo>
                  <a:lnTo>
                    <a:pt x="0" y="28575"/>
                  </a:lnTo>
                  <a:lnTo>
                    <a:pt x="2958" y="2857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9"/>
            <p:cNvSpPr/>
            <p:nvPr/>
          </p:nvSpPr>
          <p:spPr>
            <a:xfrm>
              <a:off x="5425664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9"/>
            <p:cNvSpPr/>
            <p:nvPr/>
          </p:nvSpPr>
          <p:spPr>
            <a:xfrm>
              <a:off x="5289920" y="4277280"/>
              <a:ext cx="94688" cy="866208"/>
            </a:xfrm>
            <a:custGeom>
              <a:avLst/>
              <a:gdLst/>
              <a:ahLst/>
              <a:cxnLst/>
              <a:rect l="l" t="t" r="r" b="b"/>
              <a:pathLst>
                <a:path w="2959" h="27069" extrusionOk="0">
                  <a:moveTo>
                    <a:pt x="1" y="1"/>
                  </a:moveTo>
                  <a:lnTo>
                    <a:pt x="1" y="27069"/>
                  </a:lnTo>
                  <a:lnTo>
                    <a:pt x="2959" y="2706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9"/>
            <p:cNvSpPr/>
            <p:nvPr/>
          </p:nvSpPr>
          <p:spPr>
            <a:xfrm>
              <a:off x="5702496" y="4721984"/>
              <a:ext cx="94688" cy="421504"/>
            </a:xfrm>
            <a:custGeom>
              <a:avLst/>
              <a:gdLst/>
              <a:ahLst/>
              <a:cxnLst/>
              <a:rect l="l" t="t" r="r" b="b"/>
              <a:pathLst>
                <a:path w="2959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9"/>
            <p:cNvSpPr/>
            <p:nvPr/>
          </p:nvSpPr>
          <p:spPr>
            <a:xfrm>
              <a:off x="5566752" y="4416608"/>
              <a:ext cx="94688" cy="726880"/>
            </a:xfrm>
            <a:custGeom>
              <a:avLst/>
              <a:gdLst/>
              <a:ahLst/>
              <a:cxnLst/>
              <a:rect l="l" t="t" r="r" b="b"/>
              <a:pathLst>
                <a:path w="2959" h="22715" extrusionOk="0">
                  <a:moveTo>
                    <a:pt x="0" y="0"/>
                  </a:moveTo>
                  <a:lnTo>
                    <a:pt x="0" y="22715"/>
                  </a:lnTo>
                  <a:lnTo>
                    <a:pt x="2958" y="2271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9"/>
            <p:cNvSpPr/>
            <p:nvPr/>
          </p:nvSpPr>
          <p:spPr>
            <a:xfrm>
              <a:off x="5979296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1" y="1"/>
                  </a:moveTo>
                  <a:lnTo>
                    <a:pt x="1" y="17860"/>
                  </a:lnTo>
                  <a:lnTo>
                    <a:pt x="2959" y="17860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9"/>
            <p:cNvSpPr/>
            <p:nvPr/>
          </p:nvSpPr>
          <p:spPr>
            <a:xfrm>
              <a:off x="5843584" y="4813088"/>
              <a:ext cx="94688" cy="330400"/>
            </a:xfrm>
            <a:custGeom>
              <a:avLst/>
              <a:gdLst/>
              <a:ahLst/>
              <a:cxnLst/>
              <a:rect l="l" t="t" r="r" b="b"/>
              <a:pathLst>
                <a:path w="2959" h="10325" extrusionOk="0">
                  <a:moveTo>
                    <a:pt x="0" y="0"/>
                  </a:moveTo>
                  <a:lnTo>
                    <a:pt x="0" y="10325"/>
                  </a:lnTo>
                  <a:lnTo>
                    <a:pt x="2958" y="10325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9"/>
            <p:cNvSpPr/>
            <p:nvPr/>
          </p:nvSpPr>
          <p:spPr>
            <a:xfrm>
              <a:off x="6256128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9"/>
            <p:cNvSpPr/>
            <p:nvPr/>
          </p:nvSpPr>
          <p:spPr>
            <a:xfrm>
              <a:off x="6120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9"/>
            <p:cNvSpPr/>
            <p:nvPr/>
          </p:nvSpPr>
          <p:spPr>
            <a:xfrm>
              <a:off x="6534720" y="4505888"/>
              <a:ext cx="92896" cy="637600"/>
            </a:xfrm>
            <a:custGeom>
              <a:avLst/>
              <a:gdLst/>
              <a:ahLst/>
              <a:cxnLst/>
              <a:rect l="l" t="t" r="r" b="b"/>
              <a:pathLst>
                <a:path w="2903" h="19925" extrusionOk="0">
                  <a:moveTo>
                    <a:pt x="1" y="1"/>
                  </a:moveTo>
                  <a:lnTo>
                    <a:pt x="1" y="19925"/>
                  </a:lnTo>
                  <a:lnTo>
                    <a:pt x="2903" y="19925"/>
                  </a:lnTo>
                  <a:lnTo>
                    <a:pt x="2903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9"/>
            <p:cNvSpPr/>
            <p:nvPr/>
          </p:nvSpPr>
          <p:spPr>
            <a:xfrm>
              <a:off x="6399008" y="4739840"/>
              <a:ext cx="92896" cy="403648"/>
            </a:xfrm>
            <a:custGeom>
              <a:avLst/>
              <a:gdLst/>
              <a:ahLst/>
              <a:cxnLst/>
              <a:rect l="l" t="t" r="r" b="b"/>
              <a:pathLst>
                <a:path w="2903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02" y="12614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9"/>
            <p:cNvSpPr/>
            <p:nvPr/>
          </p:nvSpPr>
          <p:spPr>
            <a:xfrm>
              <a:off x="6811552" y="4807712"/>
              <a:ext cx="94688" cy="335776"/>
            </a:xfrm>
            <a:custGeom>
              <a:avLst/>
              <a:gdLst/>
              <a:ahLst/>
              <a:cxnLst/>
              <a:rect l="l" t="t" r="r" b="b"/>
              <a:pathLst>
                <a:path w="2959" h="10493" extrusionOk="0">
                  <a:moveTo>
                    <a:pt x="0" y="1"/>
                  </a:moveTo>
                  <a:lnTo>
                    <a:pt x="0" y="10493"/>
                  </a:lnTo>
                  <a:lnTo>
                    <a:pt x="2958" y="1049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9"/>
            <p:cNvSpPr/>
            <p:nvPr/>
          </p:nvSpPr>
          <p:spPr>
            <a:xfrm>
              <a:off x="6675808" y="4614848"/>
              <a:ext cx="94688" cy="528640"/>
            </a:xfrm>
            <a:custGeom>
              <a:avLst/>
              <a:gdLst/>
              <a:ahLst/>
              <a:cxnLst/>
              <a:rect l="l" t="t" r="r" b="b"/>
              <a:pathLst>
                <a:path w="2959" h="16520" extrusionOk="0">
                  <a:moveTo>
                    <a:pt x="1" y="0"/>
                  </a:moveTo>
                  <a:lnTo>
                    <a:pt x="1" y="16520"/>
                  </a:lnTo>
                  <a:lnTo>
                    <a:pt x="2959" y="16520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9"/>
            <p:cNvSpPr/>
            <p:nvPr/>
          </p:nvSpPr>
          <p:spPr>
            <a:xfrm>
              <a:off x="70883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0" y="1"/>
                  </a:moveTo>
                  <a:lnTo>
                    <a:pt x="0" y="12614"/>
                  </a:lnTo>
                  <a:lnTo>
                    <a:pt x="2958" y="12614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9"/>
            <p:cNvSpPr/>
            <p:nvPr/>
          </p:nvSpPr>
          <p:spPr>
            <a:xfrm>
              <a:off x="6952640" y="4530912"/>
              <a:ext cx="94688" cy="612576"/>
            </a:xfrm>
            <a:custGeom>
              <a:avLst/>
              <a:gdLst/>
              <a:ahLst/>
              <a:cxnLst/>
              <a:rect l="l" t="t" r="r" b="b"/>
              <a:pathLst>
                <a:path w="2959" h="19143" extrusionOk="0">
                  <a:moveTo>
                    <a:pt x="0" y="0"/>
                  </a:moveTo>
                  <a:lnTo>
                    <a:pt x="0" y="19143"/>
                  </a:lnTo>
                  <a:lnTo>
                    <a:pt x="2958" y="19143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9"/>
            <p:cNvSpPr/>
            <p:nvPr/>
          </p:nvSpPr>
          <p:spPr>
            <a:xfrm>
              <a:off x="7365184" y="4739840"/>
              <a:ext cx="94688" cy="403648"/>
            </a:xfrm>
            <a:custGeom>
              <a:avLst/>
              <a:gdLst/>
              <a:ahLst/>
              <a:cxnLst/>
              <a:rect l="l" t="t" r="r" b="b"/>
              <a:pathLst>
                <a:path w="2959" h="12614" extrusionOk="0">
                  <a:moveTo>
                    <a:pt x="1" y="1"/>
                  </a:moveTo>
                  <a:lnTo>
                    <a:pt x="1" y="12614"/>
                  </a:lnTo>
                  <a:lnTo>
                    <a:pt x="2959" y="12614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9"/>
            <p:cNvSpPr/>
            <p:nvPr/>
          </p:nvSpPr>
          <p:spPr>
            <a:xfrm>
              <a:off x="7229472" y="4825568"/>
              <a:ext cx="94688" cy="317920"/>
            </a:xfrm>
            <a:custGeom>
              <a:avLst/>
              <a:gdLst/>
              <a:ahLst/>
              <a:cxnLst/>
              <a:rect l="l" t="t" r="r" b="b"/>
              <a:pathLst>
                <a:path w="2959" h="9935" extrusionOk="0">
                  <a:moveTo>
                    <a:pt x="0" y="1"/>
                  </a:moveTo>
                  <a:lnTo>
                    <a:pt x="0" y="9935"/>
                  </a:lnTo>
                  <a:lnTo>
                    <a:pt x="2958" y="9935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9"/>
            <p:cNvSpPr/>
            <p:nvPr/>
          </p:nvSpPr>
          <p:spPr>
            <a:xfrm>
              <a:off x="7643808" y="4632704"/>
              <a:ext cx="92896" cy="510784"/>
            </a:xfrm>
            <a:custGeom>
              <a:avLst/>
              <a:gdLst/>
              <a:ahLst/>
              <a:cxnLst/>
              <a:rect l="l" t="t" r="r" b="b"/>
              <a:pathLst>
                <a:path w="2903" h="15962" extrusionOk="0">
                  <a:moveTo>
                    <a:pt x="0" y="0"/>
                  </a:moveTo>
                  <a:lnTo>
                    <a:pt x="0" y="15962"/>
                  </a:lnTo>
                  <a:lnTo>
                    <a:pt x="2902" y="15962"/>
                  </a:lnTo>
                  <a:lnTo>
                    <a:pt x="2902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9"/>
            <p:cNvSpPr/>
            <p:nvPr/>
          </p:nvSpPr>
          <p:spPr>
            <a:xfrm>
              <a:off x="7506272" y="4963104"/>
              <a:ext cx="94688" cy="180384"/>
            </a:xfrm>
            <a:custGeom>
              <a:avLst/>
              <a:gdLst/>
              <a:ahLst/>
              <a:cxnLst/>
              <a:rect l="l" t="t" r="r" b="b"/>
              <a:pathLst>
                <a:path w="2959" h="5637" extrusionOk="0">
                  <a:moveTo>
                    <a:pt x="1" y="0"/>
                  </a:moveTo>
                  <a:lnTo>
                    <a:pt x="1" y="5637"/>
                  </a:lnTo>
                  <a:lnTo>
                    <a:pt x="2959" y="5637"/>
                  </a:lnTo>
                  <a:lnTo>
                    <a:pt x="2959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9"/>
            <p:cNvSpPr/>
            <p:nvPr/>
          </p:nvSpPr>
          <p:spPr>
            <a:xfrm>
              <a:off x="7920608" y="4909504"/>
              <a:ext cx="94688" cy="233984"/>
            </a:xfrm>
            <a:custGeom>
              <a:avLst/>
              <a:gdLst/>
              <a:ahLst/>
              <a:cxnLst/>
              <a:rect l="l" t="t" r="r" b="b"/>
              <a:pathLst>
                <a:path w="2959" h="7312" extrusionOk="0">
                  <a:moveTo>
                    <a:pt x="1" y="1"/>
                  </a:moveTo>
                  <a:lnTo>
                    <a:pt x="1" y="7312"/>
                  </a:lnTo>
                  <a:lnTo>
                    <a:pt x="2959" y="731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9"/>
            <p:cNvSpPr/>
            <p:nvPr/>
          </p:nvSpPr>
          <p:spPr>
            <a:xfrm>
              <a:off x="77848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0" y="1"/>
                  </a:moveTo>
                  <a:lnTo>
                    <a:pt x="0" y="11442"/>
                  </a:lnTo>
                  <a:lnTo>
                    <a:pt x="2958" y="1144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9"/>
            <p:cNvSpPr/>
            <p:nvPr/>
          </p:nvSpPr>
          <p:spPr>
            <a:xfrm>
              <a:off x="8197440" y="4571968"/>
              <a:ext cx="94688" cy="571520"/>
            </a:xfrm>
            <a:custGeom>
              <a:avLst/>
              <a:gdLst/>
              <a:ahLst/>
              <a:cxnLst/>
              <a:rect l="l" t="t" r="r" b="b"/>
              <a:pathLst>
                <a:path w="2959" h="17860" extrusionOk="0">
                  <a:moveTo>
                    <a:pt x="0" y="1"/>
                  </a:moveTo>
                  <a:lnTo>
                    <a:pt x="0" y="17860"/>
                  </a:lnTo>
                  <a:lnTo>
                    <a:pt x="2958" y="17860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9"/>
            <p:cNvSpPr/>
            <p:nvPr/>
          </p:nvSpPr>
          <p:spPr>
            <a:xfrm>
              <a:off x="8061696" y="4777344"/>
              <a:ext cx="94688" cy="366144"/>
            </a:xfrm>
            <a:custGeom>
              <a:avLst/>
              <a:gdLst/>
              <a:ahLst/>
              <a:cxnLst/>
              <a:rect l="l" t="t" r="r" b="b"/>
              <a:pathLst>
                <a:path w="2959" h="11442" extrusionOk="0">
                  <a:moveTo>
                    <a:pt x="1" y="1"/>
                  </a:moveTo>
                  <a:lnTo>
                    <a:pt x="1" y="11442"/>
                  </a:lnTo>
                  <a:lnTo>
                    <a:pt x="2959" y="11442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9"/>
            <p:cNvSpPr/>
            <p:nvPr/>
          </p:nvSpPr>
          <p:spPr>
            <a:xfrm>
              <a:off x="8474272" y="4721984"/>
              <a:ext cx="94656" cy="421504"/>
            </a:xfrm>
            <a:custGeom>
              <a:avLst/>
              <a:gdLst/>
              <a:ahLst/>
              <a:cxnLst/>
              <a:rect l="l" t="t" r="r" b="b"/>
              <a:pathLst>
                <a:path w="2958" h="13172" extrusionOk="0">
                  <a:moveTo>
                    <a:pt x="0" y="1"/>
                  </a:moveTo>
                  <a:lnTo>
                    <a:pt x="0" y="13172"/>
                  </a:lnTo>
                  <a:lnTo>
                    <a:pt x="2958" y="13172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9"/>
            <p:cNvSpPr/>
            <p:nvPr/>
          </p:nvSpPr>
          <p:spPr>
            <a:xfrm>
              <a:off x="8338528" y="4488032"/>
              <a:ext cx="94688" cy="655456"/>
            </a:xfrm>
            <a:custGeom>
              <a:avLst/>
              <a:gdLst/>
              <a:ahLst/>
              <a:cxnLst/>
              <a:rect l="l" t="t" r="r" b="b"/>
              <a:pathLst>
                <a:path w="2959" h="20483" extrusionOk="0">
                  <a:moveTo>
                    <a:pt x="0" y="1"/>
                  </a:moveTo>
                  <a:lnTo>
                    <a:pt x="0" y="20483"/>
                  </a:lnTo>
                  <a:lnTo>
                    <a:pt x="2958" y="20483"/>
                  </a:lnTo>
                  <a:lnTo>
                    <a:pt x="2958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9"/>
            <p:cNvSpPr/>
            <p:nvPr/>
          </p:nvSpPr>
          <p:spPr>
            <a:xfrm>
              <a:off x="8751072" y="4409440"/>
              <a:ext cx="94688" cy="734048"/>
            </a:xfrm>
            <a:custGeom>
              <a:avLst/>
              <a:gdLst/>
              <a:ahLst/>
              <a:cxnLst/>
              <a:rect l="l" t="t" r="r" b="b"/>
              <a:pathLst>
                <a:path w="2959" h="22939" extrusionOk="0">
                  <a:moveTo>
                    <a:pt x="1" y="1"/>
                  </a:moveTo>
                  <a:lnTo>
                    <a:pt x="1" y="22939"/>
                  </a:lnTo>
                  <a:lnTo>
                    <a:pt x="2959" y="22939"/>
                  </a:lnTo>
                  <a:lnTo>
                    <a:pt x="2959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9"/>
            <p:cNvSpPr/>
            <p:nvPr/>
          </p:nvSpPr>
          <p:spPr>
            <a:xfrm>
              <a:off x="8615360" y="4295168"/>
              <a:ext cx="94688" cy="848320"/>
            </a:xfrm>
            <a:custGeom>
              <a:avLst/>
              <a:gdLst/>
              <a:ahLst/>
              <a:cxnLst/>
              <a:rect l="l" t="t" r="r" b="b"/>
              <a:pathLst>
                <a:path w="2959" h="26510" extrusionOk="0">
                  <a:moveTo>
                    <a:pt x="0" y="0"/>
                  </a:moveTo>
                  <a:lnTo>
                    <a:pt x="0" y="26510"/>
                  </a:lnTo>
                  <a:lnTo>
                    <a:pt x="2958" y="26510"/>
                  </a:lnTo>
                  <a:lnTo>
                    <a:pt x="2958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9"/>
            <p:cNvSpPr/>
            <p:nvPr/>
          </p:nvSpPr>
          <p:spPr>
            <a:xfrm>
              <a:off x="9029696" y="4409440"/>
              <a:ext cx="92896" cy="734048"/>
            </a:xfrm>
            <a:custGeom>
              <a:avLst/>
              <a:gdLst/>
              <a:ahLst/>
              <a:cxnLst/>
              <a:rect l="l" t="t" r="r" b="b"/>
              <a:pathLst>
                <a:path w="2903" h="22939" extrusionOk="0">
                  <a:moveTo>
                    <a:pt x="0" y="1"/>
                  </a:moveTo>
                  <a:lnTo>
                    <a:pt x="0" y="22939"/>
                  </a:lnTo>
                  <a:lnTo>
                    <a:pt x="2902" y="22939"/>
                  </a:lnTo>
                  <a:lnTo>
                    <a:pt x="2902" y="1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9"/>
            <p:cNvSpPr/>
            <p:nvPr/>
          </p:nvSpPr>
          <p:spPr>
            <a:xfrm>
              <a:off x="8893952" y="4180864"/>
              <a:ext cx="92896" cy="962624"/>
            </a:xfrm>
            <a:custGeom>
              <a:avLst/>
              <a:gdLst/>
              <a:ahLst/>
              <a:cxnLst/>
              <a:rect l="l" t="t" r="r" b="b"/>
              <a:pathLst>
                <a:path w="2903" h="30082" extrusionOk="0">
                  <a:moveTo>
                    <a:pt x="1" y="0"/>
                  </a:moveTo>
                  <a:lnTo>
                    <a:pt x="1" y="30082"/>
                  </a:lnTo>
                  <a:lnTo>
                    <a:pt x="2903" y="30082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FFFFFF">
                <a:alpha val="111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5" name="Google Shape;655;p9"/>
          <p:cNvSpPr/>
          <p:nvPr/>
        </p:nvSpPr>
        <p:spPr>
          <a:xfrm>
            <a:off x="0" y="3579000"/>
            <a:ext cx="9144000" cy="1293056"/>
          </a:xfrm>
          <a:custGeom>
            <a:avLst/>
            <a:gdLst/>
            <a:ahLst/>
            <a:cxnLst/>
            <a:rect l="l" t="t" r="r" b="b"/>
            <a:pathLst>
              <a:path w="285750" h="40408" extrusionOk="0">
                <a:moveTo>
                  <a:pt x="160288" y="224"/>
                </a:moveTo>
                <a:lnTo>
                  <a:pt x="160455" y="279"/>
                </a:lnTo>
                <a:lnTo>
                  <a:pt x="160623" y="335"/>
                </a:lnTo>
                <a:lnTo>
                  <a:pt x="160679" y="503"/>
                </a:lnTo>
                <a:lnTo>
                  <a:pt x="160734" y="670"/>
                </a:lnTo>
                <a:lnTo>
                  <a:pt x="160679" y="838"/>
                </a:lnTo>
                <a:lnTo>
                  <a:pt x="160623" y="1005"/>
                </a:lnTo>
                <a:lnTo>
                  <a:pt x="160455" y="1061"/>
                </a:lnTo>
                <a:lnTo>
                  <a:pt x="160288" y="1117"/>
                </a:lnTo>
                <a:lnTo>
                  <a:pt x="160120" y="1061"/>
                </a:lnTo>
                <a:lnTo>
                  <a:pt x="159953" y="1005"/>
                </a:lnTo>
                <a:lnTo>
                  <a:pt x="159897" y="838"/>
                </a:lnTo>
                <a:lnTo>
                  <a:pt x="159841" y="670"/>
                </a:lnTo>
                <a:lnTo>
                  <a:pt x="159897" y="503"/>
                </a:lnTo>
                <a:lnTo>
                  <a:pt x="159953" y="335"/>
                </a:lnTo>
                <a:lnTo>
                  <a:pt x="160120" y="279"/>
                </a:lnTo>
                <a:lnTo>
                  <a:pt x="160288" y="224"/>
                </a:lnTo>
                <a:close/>
                <a:moveTo>
                  <a:pt x="264319" y="670"/>
                </a:moveTo>
                <a:lnTo>
                  <a:pt x="264486" y="726"/>
                </a:lnTo>
                <a:lnTo>
                  <a:pt x="264654" y="782"/>
                </a:lnTo>
                <a:lnTo>
                  <a:pt x="264709" y="949"/>
                </a:lnTo>
                <a:lnTo>
                  <a:pt x="264765" y="1117"/>
                </a:lnTo>
                <a:lnTo>
                  <a:pt x="264709" y="1284"/>
                </a:lnTo>
                <a:lnTo>
                  <a:pt x="264654" y="1451"/>
                </a:lnTo>
                <a:lnTo>
                  <a:pt x="264486" y="1507"/>
                </a:lnTo>
                <a:lnTo>
                  <a:pt x="264319" y="1563"/>
                </a:lnTo>
                <a:lnTo>
                  <a:pt x="264151" y="1507"/>
                </a:lnTo>
                <a:lnTo>
                  <a:pt x="263984" y="1451"/>
                </a:lnTo>
                <a:lnTo>
                  <a:pt x="263928" y="1284"/>
                </a:lnTo>
                <a:lnTo>
                  <a:pt x="263872" y="1117"/>
                </a:lnTo>
                <a:lnTo>
                  <a:pt x="263928" y="949"/>
                </a:lnTo>
                <a:lnTo>
                  <a:pt x="263984" y="782"/>
                </a:lnTo>
                <a:lnTo>
                  <a:pt x="264151" y="726"/>
                </a:lnTo>
                <a:lnTo>
                  <a:pt x="264319" y="670"/>
                </a:lnTo>
                <a:close/>
                <a:moveTo>
                  <a:pt x="281508" y="2902"/>
                </a:moveTo>
                <a:lnTo>
                  <a:pt x="281676" y="2958"/>
                </a:lnTo>
                <a:lnTo>
                  <a:pt x="281843" y="3014"/>
                </a:lnTo>
                <a:lnTo>
                  <a:pt x="281899" y="3182"/>
                </a:lnTo>
                <a:lnTo>
                  <a:pt x="281955" y="3349"/>
                </a:lnTo>
                <a:lnTo>
                  <a:pt x="281899" y="3516"/>
                </a:lnTo>
                <a:lnTo>
                  <a:pt x="281843" y="3684"/>
                </a:lnTo>
                <a:lnTo>
                  <a:pt x="281676" y="3740"/>
                </a:lnTo>
                <a:lnTo>
                  <a:pt x="281508" y="3795"/>
                </a:lnTo>
                <a:lnTo>
                  <a:pt x="281341" y="3740"/>
                </a:lnTo>
                <a:lnTo>
                  <a:pt x="281174" y="3684"/>
                </a:lnTo>
                <a:lnTo>
                  <a:pt x="281118" y="3516"/>
                </a:lnTo>
                <a:lnTo>
                  <a:pt x="281062" y="3349"/>
                </a:lnTo>
                <a:lnTo>
                  <a:pt x="281118" y="3182"/>
                </a:lnTo>
                <a:lnTo>
                  <a:pt x="281174" y="3014"/>
                </a:lnTo>
                <a:lnTo>
                  <a:pt x="281341" y="2958"/>
                </a:lnTo>
                <a:lnTo>
                  <a:pt x="281508" y="2902"/>
                </a:lnTo>
                <a:close/>
                <a:moveTo>
                  <a:pt x="177701" y="6251"/>
                </a:moveTo>
                <a:lnTo>
                  <a:pt x="177868" y="6307"/>
                </a:lnTo>
                <a:lnTo>
                  <a:pt x="178036" y="6363"/>
                </a:lnTo>
                <a:lnTo>
                  <a:pt x="178091" y="6530"/>
                </a:lnTo>
                <a:lnTo>
                  <a:pt x="178147" y="6698"/>
                </a:lnTo>
                <a:lnTo>
                  <a:pt x="178091" y="6865"/>
                </a:lnTo>
                <a:lnTo>
                  <a:pt x="178036" y="7032"/>
                </a:lnTo>
                <a:lnTo>
                  <a:pt x="177868" y="7088"/>
                </a:lnTo>
                <a:lnTo>
                  <a:pt x="177701" y="7144"/>
                </a:lnTo>
                <a:lnTo>
                  <a:pt x="177533" y="7088"/>
                </a:lnTo>
                <a:lnTo>
                  <a:pt x="177366" y="7032"/>
                </a:lnTo>
                <a:lnTo>
                  <a:pt x="177310" y="6865"/>
                </a:lnTo>
                <a:lnTo>
                  <a:pt x="177254" y="6698"/>
                </a:lnTo>
                <a:lnTo>
                  <a:pt x="177310" y="6530"/>
                </a:lnTo>
                <a:lnTo>
                  <a:pt x="177366" y="6363"/>
                </a:lnTo>
                <a:lnTo>
                  <a:pt x="177533" y="6307"/>
                </a:lnTo>
                <a:lnTo>
                  <a:pt x="177701" y="6251"/>
                </a:lnTo>
                <a:close/>
                <a:moveTo>
                  <a:pt x="90860" y="12055"/>
                </a:moveTo>
                <a:lnTo>
                  <a:pt x="91027" y="12111"/>
                </a:lnTo>
                <a:lnTo>
                  <a:pt x="91194" y="12167"/>
                </a:lnTo>
                <a:lnTo>
                  <a:pt x="91250" y="12334"/>
                </a:lnTo>
                <a:lnTo>
                  <a:pt x="91306" y="12502"/>
                </a:lnTo>
                <a:lnTo>
                  <a:pt x="91250" y="12669"/>
                </a:lnTo>
                <a:lnTo>
                  <a:pt x="91194" y="12837"/>
                </a:lnTo>
                <a:lnTo>
                  <a:pt x="91027" y="12893"/>
                </a:lnTo>
                <a:lnTo>
                  <a:pt x="90860" y="12948"/>
                </a:lnTo>
                <a:lnTo>
                  <a:pt x="90692" y="12893"/>
                </a:lnTo>
                <a:lnTo>
                  <a:pt x="90525" y="12837"/>
                </a:lnTo>
                <a:lnTo>
                  <a:pt x="90469" y="12669"/>
                </a:lnTo>
                <a:lnTo>
                  <a:pt x="90413" y="12502"/>
                </a:lnTo>
                <a:lnTo>
                  <a:pt x="90469" y="12334"/>
                </a:lnTo>
                <a:lnTo>
                  <a:pt x="90525" y="12167"/>
                </a:lnTo>
                <a:lnTo>
                  <a:pt x="90692" y="12111"/>
                </a:lnTo>
                <a:lnTo>
                  <a:pt x="90860" y="12055"/>
                </a:lnTo>
                <a:close/>
                <a:moveTo>
                  <a:pt x="246683" y="15404"/>
                </a:moveTo>
                <a:lnTo>
                  <a:pt x="246850" y="15460"/>
                </a:lnTo>
                <a:lnTo>
                  <a:pt x="247017" y="15516"/>
                </a:lnTo>
                <a:lnTo>
                  <a:pt x="247073" y="15683"/>
                </a:lnTo>
                <a:lnTo>
                  <a:pt x="247129" y="15851"/>
                </a:lnTo>
                <a:lnTo>
                  <a:pt x="247073" y="16018"/>
                </a:lnTo>
                <a:lnTo>
                  <a:pt x="247017" y="16185"/>
                </a:lnTo>
                <a:lnTo>
                  <a:pt x="246850" y="16241"/>
                </a:lnTo>
                <a:lnTo>
                  <a:pt x="246683" y="16297"/>
                </a:lnTo>
                <a:lnTo>
                  <a:pt x="246515" y="16241"/>
                </a:lnTo>
                <a:lnTo>
                  <a:pt x="246348" y="16185"/>
                </a:lnTo>
                <a:lnTo>
                  <a:pt x="246292" y="16018"/>
                </a:lnTo>
                <a:lnTo>
                  <a:pt x="246236" y="15851"/>
                </a:lnTo>
                <a:lnTo>
                  <a:pt x="246292" y="15683"/>
                </a:lnTo>
                <a:lnTo>
                  <a:pt x="246348" y="15516"/>
                </a:lnTo>
                <a:lnTo>
                  <a:pt x="246515" y="15460"/>
                </a:lnTo>
                <a:lnTo>
                  <a:pt x="246683" y="15404"/>
                </a:lnTo>
                <a:close/>
                <a:moveTo>
                  <a:pt x="142875" y="15627"/>
                </a:moveTo>
                <a:lnTo>
                  <a:pt x="143042" y="15683"/>
                </a:lnTo>
                <a:lnTo>
                  <a:pt x="143210" y="15739"/>
                </a:lnTo>
                <a:lnTo>
                  <a:pt x="143266" y="15906"/>
                </a:lnTo>
                <a:lnTo>
                  <a:pt x="143321" y="16074"/>
                </a:lnTo>
                <a:lnTo>
                  <a:pt x="143266" y="16241"/>
                </a:lnTo>
                <a:lnTo>
                  <a:pt x="143210" y="16409"/>
                </a:lnTo>
                <a:lnTo>
                  <a:pt x="143042" y="16464"/>
                </a:lnTo>
                <a:lnTo>
                  <a:pt x="142875" y="16520"/>
                </a:lnTo>
                <a:lnTo>
                  <a:pt x="142708" y="16464"/>
                </a:lnTo>
                <a:lnTo>
                  <a:pt x="142540" y="16409"/>
                </a:lnTo>
                <a:lnTo>
                  <a:pt x="142484" y="16241"/>
                </a:lnTo>
                <a:lnTo>
                  <a:pt x="142429" y="16074"/>
                </a:lnTo>
                <a:lnTo>
                  <a:pt x="142484" y="15906"/>
                </a:lnTo>
                <a:lnTo>
                  <a:pt x="142540" y="15739"/>
                </a:lnTo>
                <a:lnTo>
                  <a:pt x="142708" y="15683"/>
                </a:lnTo>
                <a:lnTo>
                  <a:pt x="142875" y="15627"/>
                </a:lnTo>
                <a:close/>
                <a:moveTo>
                  <a:pt x="125685" y="17413"/>
                </a:moveTo>
                <a:lnTo>
                  <a:pt x="125853" y="17469"/>
                </a:lnTo>
                <a:lnTo>
                  <a:pt x="126020" y="17525"/>
                </a:lnTo>
                <a:lnTo>
                  <a:pt x="126076" y="17692"/>
                </a:lnTo>
                <a:lnTo>
                  <a:pt x="126132" y="17860"/>
                </a:lnTo>
                <a:lnTo>
                  <a:pt x="126076" y="18027"/>
                </a:lnTo>
                <a:lnTo>
                  <a:pt x="126020" y="18195"/>
                </a:lnTo>
                <a:lnTo>
                  <a:pt x="125853" y="18250"/>
                </a:lnTo>
                <a:lnTo>
                  <a:pt x="125685" y="18306"/>
                </a:lnTo>
                <a:lnTo>
                  <a:pt x="125518" y="18250"/>
                </a:lnTo>
                <a:lnTo>
                  <a:pt x="125350" y="18195"/>
                </a:lnTo>
                <a:lnTo>
                  <a:pt x="125295" y="18027"/>
                </a:lnTo>
                <a:lnTo>
                  <a:pt x="125239" y="17860"/>
                </a:lnTo>
                <a:lnTo>
                  <a:pt x="125295" y="17692"/>
                </a:lnTo>
                <a:lnTo>
                  <a:pt x="125350" y="17525"/>
                </a:lnTo>
                <a:lnTo>
                  <a:pt x="125518" y="17469"/>
                </a:lnTo>
                <a:lnTo>
                  <a:pt x="125685" y="17413"/>
                </a:lnTo>
                <a:close/>
                <a:moveTo>
                  <a:pt x="73670" y="17636"/>
                </a:moveTo>
                <a:lnTo>
                  <a:pt x="73837" y="17692"/>
                </a:lnTo>
                <a:lnTo>
                  <a:pt x="74005" y="17748"/>
                </a:lnTo>
                <a:lnTo>
                  <a:pt x="74061" y="17915"/>
                </a:lnTo>
                <a:lnTo>
                  <a:pt x="74116" y="18083"/>
                </a:lnTo>
                <a:lnTo>
                  <a:pt x="74061" y="18250"/>
                </a:lnTo>
                <a:lnTo>
                  <a:pt x="74005" y="18418"/>
                </a:lnTo>
                <a:lnTo>
                  <a:pt x="73837" y="18474"/>
                </a:lnTo>
                <a:lnTo>
                  <a:pt x="73670" y="18529"/>
                </a:lnTo>
                <a:lnTo>
                  <a:pt x="73502" y="18474"/>
                </a:lnTo>
                <a:lnTo>
                  <a:pt x="73335" y="18418"/>
                </a:lnTo>
                <a:lnTo>
                  <a:pt x="73279" y="18250"/>
                </a:lnTo>
                <a:lnTo>
                  <a:pt x="73223" y="18083"/>
                </a:lnTo>
                <a:lnTo>
                  <a:pt x="73279" y="17915"/>
                </a:lnTo>
                <a:lnTo>
                  <a:pt x="73335" y="17748"/>
                </a:lnTo>
                <a:lnTo>
                  <a:pt x="73502" y="17692"/>
                </a:lnTo>
                <a:lnTo>
                  <a:pt x="73670" y="17636"/>
                </a:lnTo>
                <a:close/>
                <a:moveTo>
                  <a:pt x="21543" y="17971"/>
                </a:moveTo>
                <a:lnTo>
                  <a:pt x="21710" y="18027"/>
                </a:lnTo>
                <a:lnTo>
                  <a:pt x="21878" y="18083"/>
                </a:lnTo>
                <a:lnTo>
                  <a:pt x="21934" y="18250"/>
                </a:lnTo>
                <a:lnTo>
                  <a:pt x="21989" y="18418"/>
                </a:lnTo>
                <a:lnTo>
                  <a:pt x="21934" y="18585"/>
                </a:lnTo>
                <a:lnTo>
                  <a:pt x="21878" y="18753"/>
                </a:lnTo>
                <a:lnTo>
                  <a:pt x="21710" y="18808"/>
                </a:lnTo>
                <a:lnTo>
                  <a:pt x="21543" y="18864"/>
                </a:lnTo>
                <a:lnTo>
                  <a:pt x="21375" y="18808"/>
                </a:lnTo>
                <a:lnTo>
                  <a:pt x="21208" y="18753"/>
                </a:lnTo>
                <a:lnTo>
                  <a:pt x="21152" y="18585"/>
                </a:lnTo>
                <a:lnTo>
                  <a:pt x="21096" y="18418"/>
                </a:lnTo>
                <a:lnTo>
                  <a:pt x="21152" y="18250"/>
                </a:lnTo>
                <a:lnTo>
                  <a:pt x="21208" y="18083"/>
                </a:lnTo>
                <a:lnTo>
                  <a:pt x="21375" y="18027"/>
                </a:lnTo>
                <a:lnTo>
                  <a:pt x="21543" y="17971"/>
                </a:lnTo>
                <a:close/>
                <a:moveTo>
                  <a:pt x="229716" y="22101"/>
                </a:moveTo>
                <a:lnTo>
                  <a:pt x="229884" y="22157"/>
                </a:lnTo>
                <a:lnTo>
                  <a:pt x="230051" y="22213"/>
                </a:lnTo>
                <a:lnTo>
                  <a:pt x="230107" y="22380"/>
                </a:lnTo>
                <a:lnTo>
                  <a:pt x="230163" y="22548"/>
                </a:lnTo>
                <a:lnTo>
                  <a:pt x="230107" y="22715"/>
                </a:lnTo>
                <a:lnTo>
                  <a:pt x="230051" y="22883"/>
                </a:lnTo>
                <a:lnTo>
                  <a:pt x="229884" y="22938"/>
                </a:lnTo>
                <a:lnTo>
                  <a:pt x="229716" y="22994"/>
                </a:lnTo>
                <a:lnTo>
                  <a:pt x="229549" y="22938"/>
                </a:lnTo>
                <a:lnTo>
                  <a:pt x="229381" y="22883"/>
                </a:lnTo>
                <a:lnTo>
                  <a:pt x="229326" y="22715"/>
                </a:lnTo>
                <a:lnTo>
                  <a:pt x="229270" y="22548"/>
                </a:lnTo>
                <a:lnTo>
                  <a:pt x="229326" y="22380"/>
                </a:lnTo>
                <a:lnTo>
                  <a:pt x="229381" y="22213"/>
                </a:lnTo>
                <a:lnTo>
                  <a:pt x="229549" y="22157"/>
                </a:lnTo>
                <a:lnTo>
                  <a:pt x="229716" y="22101"/>
                </a:lnTo>
                <a:close/>
                <a:moveTo>
                  <a:pt x="194890" y="25450"/>
                </a:moveTo>
                <a:lnTo>
                  <a:pt x="195058" y="25506"/>
                </a:lnTo>
                <a:lnTo>
                  <a:pt x="195225" y="25562"/>
                </a:lnTo>
                <a:lnTo>
                  <a:pt x="195281" y="25729"/>
                </a:lnTo>
                <a:lnTo>
                  <a:pt x="195337" y="25896"/>
                </a:lnTo>
                <a:lnTo>
                  <a:pt x="195281" y="26064"/>
                </a:lnTo>
                <a:lnTo>
                  <a:pt x="195225" y="26231"/>
                </a:lnTo>
                <a:lnTo>
                  <a:pt x="195058" y="26287"/>
                </a:lnTo>
                <a:lnTo>
                  <a:pt x="194890" y="26343"/>
                </a:lnTo>
                <a:lnTo>
                  <a:pt x="194723" y="26287"/>
                </a:lnTo>
                <a:lnTo>
                  <a:pt x="194556" y="26231"/>
                </a:lnTo>
                <a:lnTo>
                  <a:pt x="194500" y="26064"/>
                </a:lnTo>
                <a:lnTo>
                  <a:pt x="194444" y="25896"/>
                </a:lnTo>
                <a:lnTo>
                  <a:pt x="194500" y="25729"/>
                </a:lnTo>
                <a:lnTo>
                  <a:pt x="194556" y="25562"/>
                </a:lnTo>
                <a:lnTo>
                  <a:pt x="194723" y="25506"/>
                </a:lnTo>
                <a:lnTo>
                  <a:pt x="194890" y="25450"/>
                </a:lnTo>
                <a:close/>
                <a:moveTo>
                  <a:pt x="4465" y="26789"/>
                </a:moveTo>
                <a:lnTo>
                  <a:pt x="4632" y="26845"/>
                </a:lnTo>
                <a:lnTo>
                  <a:pt x="4800" y="26901"/>
                </a:lnTo>
                <a:lnTo>
                  <a:pt x="4856" y="27068"/>
                </a:lnTo>
                <a:lnTo>
                  <a:pt x="4911" y="27236"/>
                </a:lnTo>
                <a:lnTo>
                  <a:pt x="4856" y="27403"/>
                </a:lnTo>
                <a:lnTo>
                  <a:pt x="4800" y="27571"/>
                </a:lnTo>
                <a:lnTo>
                  <a:pt x="4632" y="27627"/>
                </a:lnTo>
                <a:lnTo>
                  <a:pt x="4465" y="27682"/>
                </a:lnTo>
                <a:lnTo>
                  <a:pt x="4297" y="27627"/>
                </a:lnTo>
                <a:lnTo>
                  <a:pt x="4130" y="27571"/>
                </a:lnTo>
                <a:lnTo>
                  <a:pt x="4074" y="27403"/>
                </a:lnTo>
                <a:lnTo>
                  <a:pt x="4018" y="27236"/>
                </a:lnTo>
                <a:lnTo>
                  <a:pt x="4074" y="27068"/>
                </a:lnTo>
                <a:lnTo>
                  <a:pt x="4130" y="26901"/>
                </a:lnTo>
                <a:lnTo>
                  <a:pt x="4297" y="26845"/>
                </a:lnTo>
                <a:lnTo>
                  <a:pt x="4465" y="26789"/>
                </a:lnTo>
                <a:close/>
                <a:moveTo>
                  <a:pt x="108272" y="29915"/>
                </a:moveTo>
                <a:lnTo>
                  <a:pt x="108440" y="29971"/>
                </a:lnTo>
                <a:lnTo>
                  <a:pt x="108607" y="30026"/>
                </a:lnTo>
                <a:lnTo>
                  <a:pt x="108663" y="30194"/>
                </a:lnTo>
                <a:lnTo>
                  <a:pt x="108719" y="30361"/>
                </a:lnTo>
                <a:lnTo>
                  <a:pt x="108663" y="30529"/>
                </a:lnTo>
                <a:lnTo>
                  <a:pt x="108607" y="30696"/>
                </a:lnTo>
                <a:lnTo>
                  <a:pt x="108440" y="30752"/>
                </a:lnTo>
                <a:lnTo>
                  <a:pt x="108272" y="30808"/>
                </a:lnTo>
                <a:lnTo>
                  <a:pt x="108105" y="30752"/>
                </a:lnTo>
                <a:lnTo>
                  <a:pt x="107938" y="30696"/>
                </a:lnTo>
                <a:lnTo>
                  <a:pt x="107882" y="30529"/>
                </a:lnTo>
                <a:lnTo>
                  <a:pt x="107826" y="30361"/>
                </a:lnTo>
                <a:lnTo>
                  <a:pt x="107882" y="30194"/>
                </a:lnTo>
                <a:lnTo>
                  <a:pt x="107938" y="30026"/>
                </a:lnTo>
                <a:lnTo>
                  <a:pt x="108105" y="29971"/>
                </a:lnTo>
                <a:lnTo>
                  <a:pt x="108272" y="29915"/>
                </a:lnTo>
                <a:close/>
                <a:moveTo>
                  <a:pt x="212080" y="32147"/>
                </a:moveTo>
                <a:lnTo>
                  <a:pt x="212248" y="32203"/>
                </a:lnTo>
                <a:lnTo>
                  <a:pt x="212415" y="32259"/>
                </a:lnTo>
                <a:lnTo>
                  <a:pt x="212471" y="32426"/>
                </a:lnTo>
                <a:lnTo>
                  <a:pt x="212527" y="32594"/>
                </a:lnTo>
                <a:lnTo>
                  <a:pt x="212471" y="32761"/>
                </a:lnTo>
                <a:lnTo>
                  <a:pt x="212415" y="32928"/>
                </a:lnTo>
                <a:lnTo>
                  <a:pt x="212248" y="32984"/>
                </a:lnTo>
                <a:lnTo>
                  <a:pt x="212080" y="33040"/>
                </a:lnTo>
                <a:lnTo>
                  <a:pt x="211913" y="32984"/>
                </a:lnTo>
                <a:lnTo>
                  <a:pt x="211745" y="32928"/>
                </a:lnTo>
                <a:lnTo>
                  <a:pt x="211689" y="32761"/>
                </a:lnTo>
                <a:lnTo>
                  <a:pt x="211634" y="32594"/>
                </a:lnTo>
                <a:lnTo>
                  <a:pt x="211689" y="32426"/>
                </a:lnTo>
                <a:lnTo>
                  <a:pt x="211745" y="32259"/>
                </a:lnTo>
                <a:lnTo>
                  <a:pt x="211913" y="32203"/>
                </a:lnTo>
                <a:lnTo>
                  <a:pt x="212080" y="32147"/>
                </a:lnTo>
                <a:close/>
                <a:moveTo>
                  <a:pt x="56257" y="36389"/>
                </a:moveTo>
                <a:lnTo>
                  <a:pt x="56424" y="36445"/>
                </a:lnTo>
                <a:lnTo>
                  <a:pt x="56592" y="36500"/>
                </a:lnTo>
                <a:lnTo>
                  <a:pt x="56648" y="36668"/>
                </a:lnTo>
                <a:lnTo>
                  <a:pt x="56704" y="36835"/>
                </a:lnTo>
                <a:lnTo>
                  <a:pt x="56648" y="37003"/>
                </a:lnTo>
                <a:lnTo>
                  <a:pt x="56592" y="37170"/>
                </a:lnTo>
                <a:lnTo>
                  <a:pt x="56424" y="37226"/>
                </a:lnTo>
                <a:lnTo>
                  <a:pt x="56257" y="37282"/>
                </a:lnTo>
                <a:lnTo>
                  <a:pt x="56090" y="37226"/>
                </a:lnTo>
                <a:lnTo>
                  <a:pt x="55922" y="37170"/>
                </a:lnTo>
                <a:lnTo>
                  <a:pt x="55866" y="37003"/>
                </a:lnTo>
                <a:lnTo>
                  <a:pt x="55811" y="36835"/>
                </a:lnTo>
                <a:lnTo>
                  <a:pt x="55866" y="36668"/>
                </a:lnTo>
                <a:lnTo>
                  <a:pt x="55922" y="36500"/>
                </a:lnTo>
                <a:lnTo>
                  <a:pt x="56090" y="36445"/>
                </a:lnTo>
                <a:lnTo>
                  <a:pt x="56257" y="36389"/>
                </a:lnTo>
                <a:close/>
                <a:moveTo>
                  <a:pt x="39067" y="39291"/>
                </a:moveTo>
                <a:lnTo>
                  <a:pt x="39235" y="39347"/>
                </a:lnTo>
                <a:lnTo>
                  <a:pt x="39402" y="39403"/>
                </a:lnTo>
                <a:lnTo>
                  <a:pt x="39458" y="39570"/>
                </a:lnTo>
                <a:lnTo>
                  <a:pt x="39514" y="39737"/>
                </a:lnTo>
                <a:lnTo>
                  <a:pt x="39458" y="39905"/>
                </a:lnTo>
                <a:lnTo>
                  <a:pt x="39402" y="40072"/>
                </a:lnTo>
                <a:lnTo>
                  <a:pt x="39235" y="40128"/>
                </a:lnTo>
                <a:lnTo>
                  <a:pt x="39067" y="40184"/>
                </a:lnTo>
                <a:lnTo>
                  <a:pt x="38900" y="40128"/>
                </a:lnTo>
                <a:lnTo>
                  <a:pt x="38733" y="40072"/>
                </a:lnTo>
                <a:lnTo>
                  <a:pt x="38677" y="39905"/>
                </a:lnTo>
                <a:lnTo>
                  <a:pt x="38621" y="39737"/>
                </a:lnTo>
                <a:lnTo>
                  <a:pt x="38677" y="39570"/>
                </a:lnTo>
                <a:lnTo>
                  <a:pt x="38733" y="39403"/>
                </a:lnTo>
                <a:lnTo>
                  <a:pt x="38900" y="39347"/>
                </a:lnTo>
                <a:lnTo>
                  <a:pt x="39067" y="39291"/>
                </a:lnTo>
                <a:close/>
                <a:moveTo>
                  <a:pt x="160288" y="0"/>
                </a:moveTo>
                <a:lnTo>
                  <a:pt x="160009" y="56"/>
                </a:lnTo>
                <a:lnTo>
                  <a:pt x="159841" y="224"/>
                </a:lnTo>
                <a:lnTo>
                  <a:pt x="159674" y="391"/>
                </a:lnTo>
                <a:lnTo>
                  <a:pt x="159618" y="670"/>
                </a:lnTo>
                <a:lnTo>
                  <a:pt x="159674" y="893"/>
                </a:lnTo>
                <a:lnTo>
                  <a:pt x="143266" y="15571"/>
                </a:lnTo>
                <a:lnTo>
                  <a:pt x="143098" y="15460"/>
                </a:lnTo>
                <a:lnTo>
                  <a:pt x="142875" y="15404"/>
                </a:lnTo>
                <a:lnTo>
                  <a:pt x="142652" y="15460"/>
                </a:lnTo>
                <a:lnTo>
                  <a:pt x="142429" y="15571"/>
                </a:lnTo>
                <a:lnTo>
                  <a:pt x="142317" y="15739"/>
                </a:lnTo>
                <a:lnTo>
                  <a:pt x="142205" y="15906"/>
                </a:lnTo>
                <a:lnTo>
                  <a:pt x="126299" y="17581"/>
                </a:lnTo>
                <a:lnTo>
                  <a:pt x="126188" y="17413"/>
                </a:lnTo>
                <a:lnTo>
                  <a:pt x="126020" y="17302"/>
                </a:lnTo>
                <a:lnTo>
                  <a:pt x="125853" y="17190"/>
                </a:lnTo>
                <a:lnTo>
                  <a:pt x="125685" y="17190"/>
                </a:lnTo>
                <a:lnTo>
                  <a:pt x="125406" y="17246"/>
                </a:lnTo>
                <a:lnTo>
                  <a:pt x="125239" y="17413"/>
                </a:lnTo>
                <a:lnTo>
                  <a:pt x="125071" y="17581"/>
                </a:lnTo>
                <a:lnTo>
                  <a:pt x="125016" y="17860"/>
                </a:lnTo>
                <a:lnTo>
                  <a:pt x="125016" y="18027"/>
                </a:lnTo>
                <a:lnTo>
                  <a:pt x="108775" y="29915"/>
                </a:lnTo>
                <a:lnTo>
                  <a:pt x="108552" y="29747"/>
                </a:lnTo>
                <a:lnTo>
                  <a:pt x="108272" y="29691"/>
                </a:lnTo>
                <a:lnTo>
                  <a:pt x="107993" y="29747"/>
                </a:lnTo>
                <a:lnTo>
                  <a:pt x="107770" y="29915"/>
                </a:lnTo>
                <a:lnTo>
                  <a:pt x="91473" y="12781"/>
                </a:lnTo>
                <a:lnTo>
                  <a:pt x="91529" y="12502"/>
                </a:lnTo>
                <a:lnTo>
                  <a:pt x="91473" y="12223"/>
                </a:lnTo>
                <a:lnTo>
                  <a:pt x="91306" y="12055"/>
                </a:lnTo>
                <a:lnTo>
                  <a:pt x="91139" y="11888"/>
                </a:lnTo>
                <a:lnTo>
                  <a:pt x="90860" y="11832"/>
                </a:lnTo>
                <a:lnTo>
                  <a:pt x="90581" y="11888"/>
                </a:lnTo>
                <a:lnTo>
                  <a:pt x="90413" y="12055"/>
                </a:lnTo>
                <a:lnTo>
                  <a:pt x="90246" y="12223"/>
                </a:lnTo>
                <a:lnTo>
                  <a:pt x="90190" y="12502"/>
                </a:lnTo>
                <a:lnTo>
                  <a:pt x="74172" y="17636"/>
                </a:lnTo>
                <a:lnTo>
                  <a:pt x="73949" y="17469"/>
                </a:lnTo>
                <a:lnTo>
                  <a:pt x="73837" y="17413"/>
                </a:lnTo>
                <a:lnTo>
                  <a:pt x="73670" y="17413"/>
                </a:lnTo>
                <a:lnTo>
                  <a:pt x="73391" y="17469"/>
                </a:lnTo>
                <a:lnTo>
                  <a:pt x="73223" y="17636"/>
                </a:lnTo>
                <a:lnTo>
                  <a:pt x="73056" y="17804"/>
                </a:lnTo>
                <a:lnTo>
                  <a:pt x="73000" y="18083"/>
                </a:lnTo>
                <a:lnTo>
                  <a:pt x="73056" y="18362"/>
                </a:lnTo>
                <a:lnTo>
                  <a:pt x="56759" y="36389"/>
                </a:lnTo>
                <a:lnTo>
                  <a:pt x="56536" y="36221"/>
                </a:lnTo>
                <a:lnTo>
                  <a:pt x="56257" y="36165"/>
                </a:lnTo>
                <a:lnTo>
                  <a:pt x="55978" y="36221"/>
                </a:lnTo>
                <a:lnTo>
                  <a:pt x="55811" y="36389"/>
                </a:lnTo>
                <a:lnTo>
                  <a:pt x="55643" y="36556"/>
                </a:lnTo>
                <a:lnTo>
                  <a:pt x="55587" y="36835"/>
                </a:lnTo>
                <a:lnTo>
                  <a:pt x="55587" y="36947"/>
                </a:lnTo>
                <a:lnTo>
                  <a:pt x="39737" y="39626"/>
                </a:lnTo>
                <a:lnTo>
                  <a:pt x="39737" y="39737"/>
                </a:lnTo>
                <a:lnTo>
                  <a:pt x="39681" y="39458"/>
                </a:lnTo>
                <a:lnTo>
                  <a:pt x="39514" y="39291"/>
                </a:lnTo>
                <a:lnTo>
                  <a:pt x="39346" y="39123"/>
                </a:lnTo>
                <a:lnTo>
                  <a:pt x="39067" y="39068"/>
                </a:lnTo>
                <a:lnTo>
                  <a:pt x="38844" y="39123"/>
                </a:lnTo>
                <a:lnTo>
                  <a:pt x="38621" y="39235"/>
                </a:lnTo>
                <a:lnTo>
                  <a:pt x="22045" y="18864"/>
                </a:lnTo>
                <a:lnTo>
                  <a:pt x="22157" y="18641"/>
                </a:lnTo>
                <a:lnTo>
                  <a:pt x="22213" y="18418"/>
                </a:lnTo>
                <a:lnTo>
                  <a:pt x="22157" y="18139"/>
                </a:lnTo>
                <a:lnTo>
                  <a:pt x="21989" y="17971"/>
                </a:lnTo>
                <a:lnTo>
                  <a:pt x="21822" y="17804"/>
                </a:lnTo>
                <a:lnTo>
                  <a:pt x="21543" y="17748"/>
                </a:lnTo>
                <a:lnTo>
                  <a:pt x="21264" y="17804"/>
                </a:lnTo>
                <a:lnTo>
                  <a:pt x="21096" y="17971"/>
                </a:lnTo>
                <a:lnTo>
                  <a:pt x="20929" y="18139"/>
                </a:lnTo>
                <a:lnTo>
                  <a:pt x="20873" y="18418"/>
                </a:lnTo>
                <a:lnTo>
                  <a:pt x="20929" y="18641"/>
                </a:lnTo>
                <a:lnTo>
                  <a:pt x="4967" y="26789"/>
                </a:lnTo>
                <a:lnTo>
                  <a:pt x="4744" y="26622"/>
                </a:lnTo>
                <a:lnTo>
                  <a:pt x="4465" y="26566"/>
                </a:lnTo>
                <a:lnTo>
                  <a:pt x="4242" y="26622"/>
                </a:lnTo>
                <a:lnTo>
                  <a:pt x="4018" y="26734"/>
                </a:lnTo>
                <a:lnTo>
                  <a:pt x="0" y="24948"/>
                </a:lnTo>
                <a:lnTo>
                  <a:pt x="0" y="25171"/>
                </a:lnTo>
                <a:lnTo>
                  <a:pt x="3851" y="26901"/>
                </a:lnTo>
                <a:lnTo>
                  <a:pt x="3795" y="27068"/>
                </a:lnTo>
                <a:lnTo>
                  <a:pt x="3795" y="27236"/>
                </a:lnTo>
                <a:lnTo>
                  <a:pt x="3851" y="27515"/>
                </a:lnTo>
                <a:lnTo>
                  <a:pt x="4018" y="27682"/>
                </a:lnTo>
                <a:lnTo>
                  <a:pt x="4186" y="27850"/>
                </a:lnTo>
                <a:lnTo>
                  <a:pt x="4465" y="27906"/>
                </a:lnTo>
                <a:lnTo>
                  <a:pt x="4744" y="27850"/>
                </a:lnTo>
                <a:lnTo>
                  <a:pt x="4911" y="27682"/>
                </a:lnTo>
                <a:lnTo>
                  <a:pt x="5079" y="27515"/>
                </a:lnTo>
                <a:lnTo>
                  <a:pt x="5135" y="27236"/>
                </a:lnTo>
                <a:lnTo>
                  <a:pt x="5079" y="27013"/>
                </a:lnTo>
                <a:lnTo>
                  <a:pt x="20985" y="18808"/>
                </a:lnTo>
                <a:lnTo>
                  <a:pt x="21096" y="18920"/>
                </a:lnTo>
                <a:lnTo>
                  <a:pt x="21264" y="19032"/>
                </a:lnTo>
                <a:lnTo>
                  <a:pt x="21375" y="19088"/>
                </a:lnTo>
                <a:lnTo>
                  <a:pt x="21710" y="19088"/>
                </a:lnTo>
                <a:lnTo>
                  <a:pt x="21878" y="18976"/>
                </a:lnTo>
                <a:lnTo>
                  <a:pt x="38453" y="39458"/>
                </a:lnTo>
                <a:lnTo>
                  <a:pt x="38398" y="39570"/>
                </a:lnTo>
                <a:lnTo>
                  <a:pt x="38398" y="39737"/>
                </a:lnTo>
                <a:lnTo>
                  <a:pt x="38453" y="40016"/>
                </a:lnTo>
                <a:lnTo>
                  <a:pt x="38621" y="40184"/>
                </a:lnTo>
                <a:lnTo>
                  <a:pt x="38788" y="40351"/>
                </a:lnTo>
                <a:lnTo>
                  <a:pt x="39067" y="40407"/>
                </a:lnTo>
                <a:lnTo>
                  <a:pt x="39291" y="40351"/>
                </a:lnTo>
                <a:lnTo>
                  <a:pt x="39514" y="40240"/>
                </a:lnTo>
                <a:lnTo>
                  <a:pt x="39625" y="40072"/>
                </a:lnTo>
                <a:lnTo>
                  <a:pt x="39737" y="39849"/>
                </a:lnTo>
                <a:lnTo>
                  <a:pt x="55699" y="37170"/>
                </a:lnTo>
                <a:lnTo>
                  <a:pt x="55811" y="37282"/>
                </a:lnTo>
                <a:lnTo>
                  <a:pt x="55922" y="37393"/>
                </a:lnTo>
                <a:lnTo>
                  <a:pt x="56090" y="37505"/>
                </a:lnTo>
                <a:lnTo>
                  <a:pt x="56257" y="37505"/>
                </a:lnTo>
                <a:lnTo>
                  <a:pt x="56536" y="37449"/>
                </a:lnTo>
                <a:lnTo>
                  <a:pt x="56704" y="37282"/>
                </a:lnTo>
                <a:lnTo>
                  <a:pt x="56871" y="37114"/>
                </a:lnTo>
                <a:lnTo>
                  <a:pt x="56927" y="36835"/>
                </a:lnTo>
                <a:lnTo>
                  <a:pt x="56871" y="36556"/>
                </a:lnTo>
                <a:lnTo>
                  <a:pt x="73168" y="18529"/>
                </a:lnTo>
                <a:lnTo>
                  <a:pt x="73391" y="18697"/>
                </a:lnTo>
                <a:lnTo>
                  <a:pt x="73670" y="18753"/>
                </a:lnTo>
                <a:lnTo>
                  <a:pt x="73949" y="18697"/>
                </a:lnTo>
                <a:lnTo>
                  <a:pt x="74116" y="18529"/>
                </a:lnTo>
                <a:lnTo>
                  <a:pt x="74284" y="18362"/>
                </a:lnTo>
                <a:lnTo>
                  <a:pt x="74340" y="18083"/>
                </a:lnTo>
                <a:lnTo>
                  <a:pt x="74284" y="17860"/>
                </a:lnTo>
                <a:lnTo>
                  <a:pt x="90246" y="12725"/>
                </a:lnTo>
                <a:lnTo>
                  <a:pt x="90357" y="12893"/>
                </a:lnTo>
                <a:lnTo>
                  <a:pt x="90469" y="13060"/>
                </a:lnTo>
                <a:lnTo>
                  <a:pt x="90636" y="13116"/>
                </a:lnTo>
                <a:lnTo>
                  <a:pt x="90860" y="13172"/>
                </a:lnTo>
                <a:lnTo>
                  <a:pt x="91139" y="13116"/>
                </a:lnTo>
                <a:lnTo>
                  <a:pt x="91362" y="12948"/>
                </a:lnTo>
                <a:lnTo>
                  <a:pt x="107659" y="30082"/>
                </a:lnTo>
                <a:lnTo>
                  <a:pt x="107603" y="30361"/>
                </a:lnTo>
                <a:lnTo>
                  <a:pt x="107659" y="30640"/>
                </a:lnTo>
                <a:lnTo>
                  <a:pt x="107826" y="30808"/>
                </a:lnTo>
                <a:lnTo>
                  <a:pt x="107993" y="30975"/>
                </a:lnTo>
                <a:lnTo>
                  <a:pt x="108272" y="31031"/>
                </a:lnTo>
                <a:lnTo>
                  <a:pt x="108552" y="30975"/>
                </a:lnTo>
                <a:lnTo>
                  <a:pt x="108719" y="30808"/>
                </a:lnTo>
                <a:lnTo>
                  <a:pt x="108886" y="30640"/>
                </a:lnTo>
                <a:lnTo>
                  <a:pt x="108942" y="30361"/>
                </a:lnTo>
                <a:lnTo>
                  <a:pt x="108886" y="30082"/>
                </a:lnTo>
                <a:lnTo>
                  <a:pt x="125127" y="18195"/>
                </a:lnTo>
                <a:lnTo>
                  <a:pt x="125239" y="18362"/>
                </a:lnTo>
                <a:lnTo>
                  <a:pt x="125350" y="18418"/>
                </a:lnTo>
                <a:lnTo>
                  <a:pt x="125518" y="18529"/>
                </a:lnTo>
                <a:lnTo>
                  <a:pt x="125685" y="18529"/>
                </a:lnTo>
                <a:lnTo>
                  <a:pt x="125964" y="18474"/>
                </a:lnTo>
                <a:lnTo>
                  <a:pt x="126132" y="18306"/>
                </a:lnTo>
                <a:lnTo>
                  <a:pt x="126299" y="18139"/>
                </a:lnTo>
                <a:lnTo>
                  <a:pt x="126355" y="17860"/>
                </a:lnTo>
                <a:lnTo>
                  <a:pt x="126355" y="17804"/>
                </a:lnTo>
                <a:lnTo>
                  <a:pt x="142205" y="16130"/>
                </a:lnTo>
                <a:lnTo>
                  <a:pt x="142261" y="16409"/>
                </a:lnTo>
                <a:lnTo>
                  <a:pt x="142429" y="16576"/>
                </a:lnTo>
                <a:lnTo>
                  <a:pt x="142652" y="16688"/>
                </a:lnTo>
                <a:lnTo>
                  <a:pt x="142875" y="16743"/>
                </a:lnTo>
                <a:lnTo>
                  <a:pt x="143154" y="16688"/>
                </a:lnTo>
                <a:lnTo>
                  <a:pt x="143321" y="16520"/>
                </a:lnTo>
                <a:lnTo>
                  <a:pt x="143489" y="16353"/>
                </a:lnTo>
                <a:lnTo>
                  <a:pt x="143545" y="16074"/>
                </a:lnTo>
                <a:lnTo>
                  <a:pt x="143489" y="15906"/>
                </a:lnTo>
                <a:lnTo>
                  <a:pt x="143433" y="15683"/>
                </a:lnTo>
                <a:lnTo>
                  <a:pt x="159786" y="1061"/>
                </a:lnTo>
                <a:lnTo>
                  <a:pt x="160009" y="1284"/>
                </a:lnTo>
                <a:lnTo>
                  <a:pt x="160120" y="1340"/>
                </a:lnTo>
                <a:lnTo>
                  <a:pt x="160288" y="1340"/>
                </a:lnTo>
                <a:lnTo>
                  <a:pt x="160511" y="1284"/>
                </a:lnTo>
                <a:lnTo>
                  <a:pt x="160679" y="1228"/>
                </a:lnTo>
                <a:lnTo>
                  <a:pt x="160790" y="1117"/>
                </a:lnTo>
                <a:lnTo>
                  <a:pt x="160902" y="949"/>
                </a:lnTo>
                <a:lnTo>
                  <a:pt x="177031" y="6530"/>
                </a:lnTo>
                <a:lnTo>
                  <a:pt x="177031" y="6698"/>
                </a:lnTo>
                <a:lnTo>
                  <a:pt x="177087" y="6977"/>
                </a:lnTo>
                <a:lnTo>
                  <a:pt x="177254" y="7144"/>
                </a:lnTo>
                <a:lnTo>
                  <a:pt x="177422" y="7312"/>
                </a:lnTo>
                <a:lnTo>
                  <a:pt x="177701" y="7367"/>
                </a:lnTo>
                <a:lnTo>
                  <a:pt x="177868" y="7367"/>
                </a:lnTo>
                <a:lnTo>
                  <a:pt x="178036" y="7256"/>
                </a:lnTo>
                <a:lnTo>
                  <a:pt x="194388" y="25450"/>
                </a:lnTo>
                <a:lnTo>
                  <a:pt x="194277" y="25673"/>
                </a:lnTo>
                <a:lnTo>
                  <a:pt x="194221" y="25896"/>
                </a:lnTo>
                <a:lnTo>
                  <a:pt x="194277" y="26175"/>
                </a:lnTo>
                <a:lnTo>
                  <a:pt x="194444" y="26343"/>
                </a:lnTo>
                <a:lnTo>
                  <a:pt x="194611" y="26510"/>
                </a:lnTo>
                <a:lnTo>
                  <a:pt x="194890" y="26566"/>
                </a:lnTo>
                <a:lnTo>
                  <a:pt x="195058" y="26566"/>
                </a:lnTo>
                <a:lnTo>
                  <a:pt x="195169" y="26510"/>
                </a:lnTo>
                <a:lnTo>
                  <a:pt x="195337" y="26399"/>
                </a:lnTo>
                <a:lnTo>
                  <a:pt x="195449" y="26287"/>
                </a:lnTo>
                <a:lnTo>
                  <a:pt x="211410" y="32538"/>
                </a:lnTo>
                <a:lnTo>
                  <a:pt x="211410" y="32594"/>
                </a:lnTo>
                <a:lnTo>
                  <a:pt x="211466" y="32873"/>
                </a:lnTo>
                <a:lnTo>
                  <a:pt x="211634" y="33040"/>
                </a:lnTo>
                <a:lnTo>
                  <a:pt x="211801" y="33208"/>
                </a:lnTo>
                <a:lnTo>
                  <a:pt x="212080" y="33263"/>
                </a:lnTo>
                <a:lnTo>
                  <a:pt x="212359" y="33208"/>
                </a:lnTo>
                <a:lnTo>
                  <a:pt x="212527" y="33040"/>
                </a:lnTo>
                <a:lnTo>
                  <a:pt x="212694" y="32873"/>
                </a:lnTo>
                <a:lnTo>
                  <a:pt x="212750" y="32594"/>
                </a:lnTo>
                <a:lnTo>
                  <a:pt x="212750" y="32538"/>
                </a:lnTo>
                <a:lnTo>
                  <a:pt x="229214" y="22994"/>
                </a:lnTo>
                <a:lnTo>
                  <a:pt x="229437" y="23162"/>
                </a:lnTo>
                <a:lnTo>
                  <a:pt x="229716" y="23217"/>
                </a:lnTo>
                <a:lnTo>
                  <a:pt x="229995" y="23162"/>
                </a:lnTo>
                <a:lnTo>
                  <a:pt x="230163" y="22994"/>
                </a:lnTo>
                <a:lnTo>
                  <a:pt x="230330" y="22827"/>
                </a:lnTo>
                <a:lnTo>
                  <a:pt x="230386" y="22548"/>
                </a:lnTo>
                <a:lnTo>
                  <a:pt x="230386" y="22492"/>
                </a:lnTo>
                <a:lnTo>
                  <a:pt x="246180" y="16297"/>
                </a:lnTo>
                <a:lnTo>
                  <a:pt x="246404" y="16464"/>
                </a:lnTo>
                <a:lnTo>
                  <a:pt x="246683" y="16520"/>
                </a:lnTo>
                <a:lnTo>
                  <a:pt x="246962" y="16464"/>
                </a:lnTo>
                <a:lnTo>
                  <a:pt x="247129" y="16297"/>
                </a:lnTo>
                <a:lnTo>
                  <a:pt x="247297" y="16130"/>
                </a:lnTo>
                <a:lnTo>
                  <a:pt x="247352" y="15851"/>
                </a:lnTo>
                <a:lnTo>
                  <a:pt x="247297" y="15683"/>
                </a:lnTo>
                <a:lnTo>
                  <a:pt x="263761" y="1507"/>
                </a:lnTo>
                <a:lnTo>
                  <a:pt x="263872" y="1619"/>
                </a:lnTo>
                <a:lnTo>
                  <a:pt x="264040" y="1730"/>
                </a:lnTo>
                <a:lnTo>
                  <a:pt x="264151" y="1786"/>
                </a:lnTo>
                <a:lnTo>
                  <a:pt x="264319" y="1786"/>
                </a:lnTo>
                <a:lnTo>
                  <a:pt x="264542" y="1730"/>
                </a:lnTo>
                <a:lnTo>
                  <a:pt x="264765" y="1619"/>
                </a:lnTo>
                <a:lnTo>
                  <a:pt x="264877" y="1451"/>
                </a:lnTo>
                <a:lnTo>
                  <a:pt x="264988" y="1228"/>
                </a:lnTo>
                <a:lnTo>
                  <a:pt x="280839" y="3237"/>
                </a:lnTo>
                <a:lnTo>
                  <a:pt x="280839" y="3349"/>
                </a:lnTo>
                <a:lnTo>
                  <a:pt x="280894" y="3628"/>
                </a:lnTo>
                <a:lnTo>
                  <a:pt x="281062" y="3795"/>
                </a:lnTo>
                <a:lnTo>
                  <a:pt x="281229" y="3963"/>
                </a:lnTo>
                <a:lnTo>
                  <a:pt x="281508" y="4019"/>
                </a:lnTo>
                <a:lnTo>
                  <a:pt x="281787" y="3963"/>
                </a:lnTo>
                <a:lnTo>
                  <a:pt x="281955" y="3795"/>
                </a:lnTo>
                <a:lnTo>
                  <a:pt x="282122" y="3628"/>
                </a:lnTo>
                <a:lnTo>
                  <a:pt x="282178" y="3349"/>
                </a:lnTo>
                <a:lnTo>
                  <a:pt x="285750" y="3349"/>
                </a:lnTo>
                <a:lnTo>
                  <a:pt x="285750" y="3126"/>
                </a:lnTo>
                <a:lnTo>
                  <a:pt x="282122" y="3126"/>
                </a:lnTo>
                <a:lnTo>
                  <a:pt x="282067" y="2958"/>
                </a:lnTo>
                <a:lnTo>
                  <a:pt x="281899" y="2791"/>
                </a:lnTo>
                <a:lnTo>
                  <a:pt x="281732" y="2735"/>
                </a:lnTo>
                <a:lnTo>
                  <a:pt x="281508" y="2679"/>
                </a:lnTo>
                <a:lnTo>
                  <a:pt x="281341" y="2679"/>
                </a:lnTo>
                <a:lnTo>
                  <a:pt x="281174" y="2791"/>
                </a:lnTo>
                <a:lnTo>
                  <a:pt x="281006" y="2902"/>
                </a:lnTo>
                <a:lnTo>
                  <a:pt x="280894" y="3014"/>
                </a:lnTo>
                <a:lnTo>
                  <a:pt x="264988" y="1005"/>
                </a:lnTo>
                <a:lnTo>
                  <a:pt x="264877" y="782"/>
                </a:lnTo>
                <a:lnTo>
                  <a:pt x="264765" y="614"/>
                </a:lnTo>
                <a:lnTo>
                  <a:pt x="264542" y="503"/>
                </a:lnTo>
                <a:lnTo>
                  <a:pt x="264319" y="447"/>
                </a:lnTo>
                <a:lnTo>
                  <a:pt x="264040" y="503"/>
                </a:lnTo>
                <a:lnTo>
                  <a:pt x="263872" y="670"/>
                </a:lnTo>
                <a:lnTo>
                  <a:pt x="263705" y="838"/>
                </a:lnTo>
                <a:lnTo>
                  <a:pt x="263649" y="1117"/>
                </a:lnTo>
                <a:lnTo>
                  <a:pt x="263705" y="1284"/>
                </a:lnTo>
                <a:lnTo>
                  <a:pt x="247241" y="15460"/>
                </a:lnTo>
                <a:lnTo>
                  <a:pt x="247129" y="15348"/>
                </a:lnTo>
                <a:lnTo>
                  <a:pt x="246962" y="15237"/>
                </a:lnTo>
                <a:lnTo>
                  <a:pt x="246850" y="15181"/>
                </a:lnTo>
                <a:lnTo>
                  <a:pt x="246683" y="15181"/>
                </a:lnTo>
                <a:lnTo>
                  <a:pt x="246404" y="15237"/>
                </a:lnTo>
                <a:lnTo>
                  <a:pt x="246236" y="15404"/>
                </a:lnTo>
                <a:lnTo>
                  <a:pt x="246069" y="15571"/>
                </a:lnTo>
                <a:lnTo>
                  <a:pt x="246013" y="15851"/>
                </a:lnTo>
                <a:lnTo>
                  <a:pt x="246069" y="16130"/>
                </a:lnTo>
                <a:lnTo>
                  <a:pt x="230330" y="22269"/>
                </a:lnTo>
                <a:lnTo>
                  <a:pt x="230219" y="22101"/>
                </a:lnTo>
                <a:lnTo>
                  <a:pt x="230051" y="21990"/>
                </a:lnTo>
                <a:lnTo>
                  <a:pt x="229884" y="21934"/>
                </a:lnTo>
                <a:lnTo>
                  <a:pt x="229716" y="21878"/>
                </a:lnTo>
                <a:lnTo>
                  <a:pt x="229437" y="21934"/>
                </a:lnTo>
                <a:lnTo>
                  <a:pt x="229270" y="22101"/>
                </a:lnTo>
                <a:lnTo>
                  <a:pt x="229102" y="22269"/>
                </a:lnTo>
                <a:lnTo>
                  <a:pt x="229046" y="22548"/>
                </a:lnTo>
                <a:lnTo>
                  <a:pt x="229102" y="22827"/>
                </a:lnTo>
                <a:lnTo>
                  <a:pt x="212694" y="32315"/>
                </a:lnTo>
                <a:lnTo>
                  <a:pt x="212582" y="32147"/>
                </a:lnTo>
                <a:lnTo>
                  <a:pt x="212415" y="32036"/>
                </a:lnTo>
                <a:lnTo>
                  <a:pt x="212248" y="31924"/>
                </a:lnTo>
                <a:lnTo>
                  <a:pt x="212080" y="31924"/>
                </a:lnTo>
                <a:lnTo>
                  <a:pt x="211913" y="31980"/>
                </a:lnTo>
                <a:lnTo>
                  <a:pt x="211745" y="32036"/>
                </a:lnTo>
                <a:lnTo>
                  <a:pt x="211578" y="32147"/>
                </a:lnTo>
                <a:lnTo>
                  <a:pt x="211466" y="32315"/>
                </a:lnTo>
                <a:lnTo>
                  <a:pt x="195504" y="26120"/>
                </a:lnTo>
                <a:lnTo>
                  <a:pt x="195560" y="25896"/>
                </a:lnTo>
                <a:lnTo>
                  <a:pt x="195504" y="25617"/>
                </a:lnTo>
                <a:lnTo>
                  <a:pt x="195337" y="25450"/>
                </a:lnTo>
                <a:lnTo>
                  <a:pt x="195169" y="25282"/>
                </a:lnTo>
                <a:lnTo>
                  <a:pt x="194890" y="25227"/>
                </a:lnTo>
                <a:lnTo>
                  <a:pt x="194723" y="25227"/>
                </a:lnTo>
                <a:lnTo>
                  <a:pt x="194556" y="25338"/>
                </a:lnTo>
                <a:lnTo>
                  <a:pt x="178203" y="7144"/>
                </a:lnTo>
                <a:lnTo>
                  <a:pt x="178315" y="6921"/>
                </a:lnTo>
                <a:lnTo>
                  <a:pt x="178371" y="6698"/>
                </a:lnTo>
                <a:lnTo>
                  <a:pt x="178315" y="6419"/>
                </a:lnTo>
                <a:lnTo>
                  <a:pt x="178147" y="6251"/>
                </a:lnTo>
                <a:lnTo>
                  <a:pt x="177980" y="6084"/>
                </a:lnTo>
                <a:lnTo>
                  <a:pt x="177701" y="6028"/>
                </a:lnTo>
                <a:lnTo>
                  <a:pt x="177533" y="6028"/>
                </a:lnTo>
                <a:lnTo>
                  <a:pt x="177366" y="6084"/>
                </a:lnTo>
                <a:lnTo>
                  <a:pt x="177254" y="6195"/>
                </a:lnTo>
                <a:lnTo>
                  <a:pt x="177143" y="6307"/>
                </a:lnTo>
                <a:lnTo>
                  <a:pt x="160958" y="726"/>
                </a:lnTo>
                <a:lnTo>
                  <a:pt x="160958" y="670"/>
                </a:lnTo>
                <a:lnTo>
                  <a:pt x="160902" y="391"/>
                </a:lnTo>
                <a:lnTo>
                  <a:pt x="160734" y="224"/>
                </a:lnTo>
                <a:lnTo>
                  <a:pt x="160567" y="56"/>
                </a:lnTo>
                <a:lnTo>
                  <a:pt x="160288" y="0"/>
                </a:lnTo>
                <a:close/>
              </a:path>
            </a:pathLst>
          </a:cu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9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57" name="Google Shape;657;p9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no graph">
  <p:cSld name="TITLE_ONLY_1">
    <p:spTree>
      <p:nvGrpSpPr>
        <p:cNvPr id="1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10"/>
          <p:cNvSpPr/>
          <p:nvPr/>
        </p:nvSpPr>
        <p:spPr>
          <a:xfrm>
            <a:off x="-25" y="-11875"/>
            <a:ext cx="9144000" cy="8232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10"/>
          <p:cNvSpPr txBox="1">
            <a:spLocks noGrp="1"/>
          </p:cNvSpPr>
          <p:nvPr>
            <p:ph type="title"/>
          </p:nvPr>
        </p:nvSpPr>
        <p:spPr>
          <a:xfrm>
            <a:off x="739675" y="-1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61" name="Google Shape;661;p10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11"/>
          <p:cNvSpPr/>
          <p:nvPr/>
        </p:nvSpPr>
        <p:spPr>
          <a:xfrm>
            <a:off x="-25" y="4329000"/>
            <a:ext cx="9144000" cy="814500"/>
          </a:xfrm>
          <a:prstGeom prst="rect">
            <a:avLst/>
          </a:pr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11"/>
          <p:cNvSpPr txBox="1">
            <a:spLocks noGrp="1"/>
          </p:cNvSpPr>
          <p:nvPr>
            <p:ph type="body" idx="1"/>
          </p:nvPr>
        </p:nvSpPr>
        <p:spPr>
          <a:xfrm>
            <a:off x="553650" y="4496202"/>
            <a:ext cx="80367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400"/>
              <a:buNone/>
              <a:defRPr sz="1400"/>
            </a:lvl1pPr>
          </a:lstStyle>
          <a:p>
            <a:endParaRPr/>
          </a:p>
        </p:txBody>
      </p:sp>
      <p:sp>
        <p:nvSpPr>
          <p:cNvPr id="665" name="Google Shape;665;p11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12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0"/>
            <a:ext cx="9144000" cy="5143488"/>
          </a:xfrm>
          <a:custGeom>
            <a:avLst/>
            <a:gdLst/>
            <a:ahLst/>
            <a:cxnLst/>
            <a:rect l="l" t="t" r="r" b="b"/>
            <a:pathLst>
              <a:path w="285750" h="160734" extrusionOk="0">
                <a:moveTo>
                  <a:pt x="17190" y="8595"/>
                </a:moveTo>
                <a:lnTo>
                  <a:pt x="17190" y="16799"/>
                </a:lnTo>
                <a:lnTo>
                  <a:pt x="8762" y="16799"/>
                </a:lnTo>
                <a:lnTo>
                  <a:pt x="8762" y="8595"/>
                </a:lnTo>
                <a:close/>
                <a:moveTo>
                  <a:pt x="25840" y="8595"/>
                </a:moveTo>
                <a:lnTo>
                  <a:pt x="25840" y="16799"/>
                </a:lnTo>
                <a:lnTo>
                  <a:pt x="17413" y="16799"/>
                </a:lnTo>
                <a:lnTo>
                  <a:pt x="17413" y="8595"/>
                </a:lnTo>
                <a:close/>
                <a:moveTo>
                  <a:pt x="34547" y="8595"/>
                </a:moveTo>
                <a:lnTo>
                  <a:pt x="34547" y="16799"/>
                </a:lnTo>
                <a:lnTo>
                  <a:pt x="26064" y="16799"/>
                </a:lnTo>
                <a:lnTo>
                  <a:pt x="26064" y="8595"/>
                </a:lnTo>
                <a:close/>
                <a:moveTo>
                  <a:pt x="43197" y="8595"/>
                </a:moveTo>
                <a:lnTo>
                  <a:pt x="43197" y="16799"/>
                </a:lnTo>
                <a:lnTo>
                  <a:pt x="34770" y="16799"/>
                </a:lnTo>
                <a:lnTo>
                  <a:pt x="34770" y="8595"/>
                </a:lnTo>
                <a:close/>
                <a:moveTo>
                  <a:pt x="51848" y="8595"/>
                </a:moveTo>
                <a:lnTo>
                  <a:pt x="51848" y="16799"/>
                </a:lnTo>
                <a:lnTo>
                  <a:pt x="43421" y="16799"/>
                </a:lnTo>
                <a:lnTo>
                  <a:pt x="43421" y="8595"/>
                </a:lnTo>
                <a:close/>
                <a:moveTo>
                  <a:pt x="60499" y="8595"/>
                </a:moveTo>
                <a:lnTo>
                  <a:pt x="60499" y="16799"/>
                </a:lnTo>
                <a:lnTo>
                  <a:pt x="52071" y="16799"/>
                </a:lnTo>
                <a:lnTo>
                  <a:pt x="52071" y="8595"/>
                </a:lnTo>
                <a:close/>
                <a:moveTo>
                  <a:pt x="69149" y="8595"/>
                </a:moveTo>
                <a:lnTo>
                  <a:pt x="69149" y="16799"/>
                </a:lnTo>
                <a:lnTo>
                  <a:pt x="60722" y="16799"/>
                </a:lnTo>
                <a:lnTo>
                  <a:pt x="60722" y="8595"/>
                </a:lnTo>
                <a:close/>
                <a:moveTo>
                  <a:pt x="77800" y="8595"/>
                </a:moveTo>
                <a:lnTo>
                  <a:pt x="77800" y="16799"/>
                </a:lnTo>
                <a:lnTo>
                  <a:pt x="69373" y="16799"/>
                </a:lnTo>
                <a:lnTo>
                  <a:pt x="69373" y="8595"/>
                </a:lnTo>
                <a:close/>
                <a:moveTo>
                  <a:pt x="86506" y="8595"/>
                </a:moveTo>
                <a:lnTo>
                  <a:pt x="86506" y="16799"/>
                </a:lnTo>
                <a:lnTo>
                  <a:pt x="78023" y="16799"/>
                </a:lnTo>
                <a:lnTo>
                  <a:pt x="78023" y="8595"/>
                </a:lnTo>
                <a:close/>
                <a:moveTo>
                  <a:pt x="95157" y="8595"/>
                </a:moveTo>
                <a:lnTo>
                  <a:pt x="95157" y="16799"/>
                </a:lnTo>
                <a:lnTo>
                  <a:pt x="86730" y="16799"/>
                </a:lnTo>
                <a:lnTo>
                  <a:pt x="86730" y="8595"/>
                </a:lnTo>
                <a:close/>
                <a:moveTo>
                  <a:pt x="103808" y="8595"/>
                </a:moveTo>
                <a:lnTo>
                  <a:pt x="103808" y="16799"/>
                </a:lnTo>
                <a:lnTo>
                  <a:pt x="95380" y="16799"/>
                </a:lnTo>
                <a:lnTo>
                  <a:pt x="95380" y="8595"/>
                </a:lnTo>
                <a:close/>
                <a:moveTo>
                  <a:pt x="112458" y="8595"/>
                </a:moveTo>
                <a:lnTo>
                  <a:pt x="112458" y="16799"/>
                </a:lnTo>
                <a:lnTo>
                  <a:pt x="104031" y="16799"/>
                </a:lnTo>
                <a:lnTo>
                  <a:pt x="104031" y="8595"/>
                </a:lnTo>
                <a:close/>
                <a:moveTo>
                  <a:pt x="121109" y="8595"/>
                </a:moveTo>
                <a:lnTo>
                  <a:pt x="121109" y="16799"/>
                </a:lnTo>
                <a:lnTo>
                  <a:pt x="112681" y="16799"/>
                </a:lnTo>
                <a:lnTo>
                  <a:pt x="112681" y="8595"/>
                </a:lnTo>
                <a:close/>
                <a:moveTo>
                  <a:pt x="129760" y="8595"/>
                </a:moveTo>
                <a:lnTo>
                  <a:pt x="129760" y="16799"/>
                </a:lnTo>
                <a:lnTo>
                  <a:pt x="121332" y="16799"/>
                </a:lnTo>
                <a:lnTo>
                  <a:pt x="121332" y="8595"/>
                </a:lnTo>
                <a:close/>
                <a:moveTo>
                  <a:pt x="138410" y="8595"/>
                </a:moveTo>
                <a:lnTo>
                  <a:pt x="138410" y="16799"/>
                </a:lnTo>
                <a:lnTo>
                  <a:pt x="129983" y="16799"/>
                </a:lnTo>
                <a:lnTo>
                  <a:pt x="129983" y="8595"/>
                </a:lnTo>
                <a:close/>
                <a:moveTo>
                  <a:pt x="147117" y="8595"/>
                </a:moveTo>
                <a:lnTo>
                  <a:pt x="147117" y="16799"/>
                </a:lnTo>
                <a:lnTo>
                  <a:pt x="138633" y="16799"/>
                </a:lnTo>
                <a:lnTo>
                  <a:pt x="138633" y="8595"/>
                </a:lnTo>
                <a:close/>
                <a:moveTo>
                  <a:pt x="155767" y="8595"/>
                </a:moveTo>
                <a:lnTo>
                  <a:pt x="155767" y="16799"/>
                </a:lnTo>
                <a:lnTo>
                  <a:pt x="147340" y="16799"/>
                </a:lnTo>
                <a:lnTo>
                  <a:pt x="147340" y="8595"/>
                </a:lnTo>
                <a:close/>
                <a:moveTo>
                  <a:pt x="164418" y="8595"/>
                </a:moveTo>
                <a:lnTo>
                  <a:pt x="164418" y="16799"/>
                </a:lnTo>
                <a:lnTo>
                  <a:pt x="155990" y="16799"/>
                </a:lnTo>
                <a:lnTo>
                  <a:pt x="155990" y="8595"/>
                </a:lnTo>
                <a:close/>
                <a:moveTo>
                  <a:pt x="173069" y="8595"/>
                </a:moveTo>
                <a:lnTo>
                  <a:pt x="173069" y="16799"/>
                </a:lnTo>
                <a:lnTo>
                  <a:pt x="164641" y="16799"/>
                </a:lnTo>
                <a:lnTo>
                  <a:pt x="164641" y="8595"/>
                </a:lnTo>
                <a:close/>
                <a:moveTo>
                  <a:pt x="181719" y="8595"/>
                </a:moveTo>
                <a:lnTo>
                  <a:pt x="181719" y="16799"/>
                </a:lnTo>
                <a:lnTo>
                  <a:pt x="173292" y="16799"/>
                </a:lnTo>
                <a:lnTo>
                  <a:pt x="173292" y="8595"/>
                </a:lnTo>
                <a:close/>
                <a:moveTo>
                  <a:pt x="190370" y="8595"/>
                </a:moveTo>
                <a:lnTo>
                  <a:pt x="190370" y="16799"/>
                </a:lnTo>
                <a:lnTo>
                  <a:pt x="181942" y="16799"/>
                </a:lnTo>
                <a:lnTo>
                  <a:pt x="181942" y="8595"/>
                </a:lnTo>
                <a:close/>
                <a:moveTo>
                  <a:pt x="199020" y="8595"/>
                </a:moveTo>
                <a:lnTo>
                  <a:pt x="199020" y="16799"/>
                </a:lnTo>
                <a:lnTo>
                  <a:pt x="190593" y="16799"/>
                </a:lnTo>
                <a:lnTo>
                  <a:pt x="190593" y="8595"/>
                </a:lnTo>
                <a:close/>
                <a:moveTo>
                  <a:pt x="207727" y="8595"/>
                </a:moveTo>
                <a:lnTo>
                  <a:pt x="207727" y="16799"/>
                </a:lnTo>
                <a:lnTo>
                  <a:pt x="199244" y="16799"/>
                </a:lnTo>
                <a:lnTo>
                  <a:pt x="199244" y="8595"/>
                </a:lnTo>
                <a:close/>
                <a:moveTo>
                  <a:pt x="216377" y="8595"/>
                </a:moveTo>
                <a:lnTo>
                  <a:pt x="216377" y="16799"/>
                </a:lnTo>
                <a:lnTo>
                  <a:pt x="207950" y="16799"/>
                </a:lnTo>
                <a:lnTo>
                  <a:pt x="207950" y="8595"/>
                </a:lnTo>
                <a:close/>
                <a:moveTo>
                  <a:pt x="225028" y="8595"/>
                </a:moveTo>
                <a:lnTo>
                  <a:pt x="225028" y="16799"/>
                </a:lnTo>
                <a:lnTo>
                  <a:pt x="216601" y="16799"/>
                </a:lnTo>
                <a:lnTo>
                  <a:pt x="216601" y="8595"/>
                </a:lnTo>
                <a:close/>
                <a:moveTo>
                  <a:pt x="233679" y="8595"/>
                </a:moveTo>
                <a:lnTo>
                  <a:pt x="233679" y="16799"/>
                </a:lnTo>
                <a:lnTo>
                  <a:pt x="225251" y="16799"/>
                </a:lnTo>
                <a:lnTo>
                  <a:pt x="225251" y="8595"/>
                </a:lnTo>
                <a:close/>
                <a:moveTo>
                  <a:pt x="242329" y="8595"/>
                </a:moveTo>
                <a:lnTo>
                  <a:pt x="242329" y="16799"/>
                </a:lnTo>
                <a:lnTo>
                  <a:pt x="233902" y="16799"/>
                </a:lnTo>
                <a:lnTo>
                  <a:pt x="233902" y="8595"/>
                </a:lnTo>
                <a:close/>
                <a:moveTo>
                  <a:pt x="250980" y="8595"/>
                </a:moveTo>
                <a:lnTo>
                  <a:pt x="250980" y="16799"/>
                </a:lnTo>
                <a:lnTo>
                  <a:pt x="242553" y="16799"/>
                </a:lnTo>
                <a:lnTo>
                  <a:pt x="242553" y="8595"/>
                </a:lnTo>
                <a:close/>
                <a:moveTo>
                  <a:pt x="259686" y="8595"/>
                </a:moveTo>
                <a:lnTo>
                  <a:pt x="259686" y="16799"/>
                </a:lnTo>
                <a:lnTo>
                  <a:pt x="251203" y="16799"/>
                </a:lnTo>
                <a:lnTo>
                  <a:pt x="251203" y="8595"/>
                </a:lnTo>
                <a:close/>
                <a:moveTo>
                  <a:pt x="268337" y="8595"/>
                </a:moveTo>
                <a:lnTo>
                  <a:pt x="268337" y="16799"/>
                </a:lnTo>
                <a:lnTo>
                  <a:pt x="259910" y="16799"/>
                </a:lnTo>
                <a:lnTo>
                  <a:pt x="259910" y="8595"/>
                </a:lnTo>
                <a:close/>
                <a:moveTo>
                  <a:pt x="276988" y="8595"/>
                </a:moveTo>
                <a:lnTo>
                  <a:pt x="276988" y="16799"/>
                </a:lnTo>
                <a:lnTo>
                  <a:pt x="268560" y="16799"/>
                </a:lnTo>
                <a:lnTo>
                  <a:pt x="268560" y="8595"/>
                </a:lnTo>
                <a:close/>
                <a:moveTo>
                  <a:pt x="17190" y="17022"/>
                </a:moveTo>
                <a:lnTo>
                  <a:pt x="17190" y="25282"/>
                </a:lnTo>
                <a:lnTo>
                  <a:pt x="8762" y="25282"/>
                </a:lnTo>
                <a:lnTo>
                  <a:pt x="8762" y="17022"/>
                </a:lnTo>
                <a:close/>
                <a:moveTo>
                  <a:pt x="25840" y="17022"/>
                </a:moveTo>
                <a:lnTo>
                  <a:pt x="25840" y="25282"/>
                </a:lnTo>
                <a:lnTo>
                  <a:pt x="17413" y="25282"/>
                </a:lnTo>
                <a:lnTo>
                  <a:pt x="17413" y="17022"/>
                </a:lnTo>
                <a:close/>
                <a:moveTo>
                  <a:pt x="34547" y="17022"/>
                </a:moveTo>
                <a:lnTo>
                  <a:pt x="34547" y="25282"/>
                </a:lnTo>
                <a:lnTo>
                  <a:pt x="26064" y="25282"/>
                </a:lnTo>
                <a:lnTo>
                  <a:pt x="26064" y="17022"/>
                </a:lnTo>
                <a:close/>
                <a:moveTo>
                  <a:pt x="43197" y="17022"/>
                </a:moveTo>
                <a:lnTo>
                  <a:pt x="43197" y="25282"/>
                </a:lnTo>
                <a:lnTo>
                  <a:pt x="34770" y="25282"/>
                </a:lnTo>
                <a:lnTo>
                  <a:pt x="34770" y="17022"/>
                </a:lnTo>
                <a:close/>
                <a:moveTo>
                  <a:pt x="51848" y="17022"/>
                </a:moveTo>
                <a:lnTo>
                  <a:pt x="51848" y="25282"/>
                </a:lnTo>
                <a:lnTo>
                  <a:pt x="43421" y="25282"/>
                </a:lnTo>
                <a:lnTo>
                  <a:pt x="43421" y="17022"/>
                </a:lnTo>
                <a:close/>
                <a:moveTo>
                  <a:pt x="60499" y="17022"/>
                </a:moveTo>
                <a:lnTo>
                  <a:pt x="60499" y="25282"/>
                </a:lnTo>
                <a:lnTo>
                  <a:pt x="52071" y="25282"/>
                </a:lnTo>
                <a:lnTo>
                  <a:pt x="52071" y="17022"/>
                </a:lnTo>
                <a:close/>
                <a:moveTo>
                  <a:pt x="69149" y="17022"/>
                </a:moveTo>
                <a:lnTo>
                  <a:pt x="69149" y="25282"/>
                </a:lnTo>
                <a:lnTo>
                  <a:pt x="60722" y="25282"/>
                </a:lnTo>
                <a:lnTo>
                  <a:pt x="60722" y="17022"/>
                </a:lnTo>
                <a:close/>
                <a:moveTo>
                  <a:pt x="77800" y="17022"/>
                </a:moveTo>
                <a:lnTo>
                  <a:pt x="77800" y="25282"/>
                </a:lnTo>
                <a:lnTo>
                  <a:pt x="69373" y="25282"/>
                </a:lnTo>
                <a:lnTo>
                  <a:pt x="69373" y="17022"/>
                </a:lnTo>
                <a:close/>
                <a:moveTo>
                  <a:pt x="86506" y="17022"/>
                </a:moveTo>
                <a:lnTo>
                  <a:pt x="86506" y="25282"/>
                </a:lnTo>
                <a:lnTo>
                  <a:pt x="78023" y="25282"/>
                </a:lnTo>
                <a:lnTo>
                  <a:pt x="78023" y="17022"/>
                </a:lnTo>
                <a:close/>
                <a:moveTo>
                  <a:pt x="95157" y="17022"/>
                </a:moveTo>
                <a:lnTo>
                  <a:pt x="95157" y="25282"/>
                </a:lnTo>
                <a:lnTo>
                  <a:pt x="86730" y="25282"/>
                </a:lnTo>
                <a:lnTo>
                  <a:pt x="86730" y="17022"/>
                </a:lnTo>
                <a:close/>
                <a:moveTo>
                  <a:pt x="103808" y="17022"/>
                </a:moveTo>
                <a:lnTo>
                  <a:pt x="103808" y="25282"/>
                </a:lnTo>
                <a:lnTo>
                  <a:pt x="95380" y="25282"/>
                </a:lnTo>
                <a:lnTo>
                  <a:pt x="95380" y="17022"/>
                </a:lnTo>
                <a:close/>
                <a:moveTo>
                  <a:pt x="112458" y="17022"/>
                </a:moveTo>
                <a:lnTo>
                  <a:pt x="112458" y="25282"/>
                </a:lnTo>
                <a:lnTo>
                  <a:pt x="104031" y="25282"/>
                </a:lnTo>
                <a:lnTo>
                  <a:pt x="104031" y="17022"/>
                </a:lnTo>
                <a:close/>
                <a:moveTo>
                  <a:pt x="121109" y="17022"/>
                </a:moveTo>
                <a:lnTo>
                  <a:pt x="121109" y="25282"/>
                </a:lnTo>
                <a:lnTo>
                  <a:pt x="112681" y="25282"/>
                </a:lnTo>
                <a:lnTo>
                  <a:pt x="112681" y="17022"/>
                </a:lnTo>
                <a:close/>
                <a:moveTo>
                  <a:pt x="129760" y="17022"/>
                </a:moveTo>
                <a:lnTo>
                  <a:pt x="129760" y="25282"/>
                </a:lnTo>
                <a:lnTo>
                  <a:pt x="121332" y="25282"/>
                </a:lnTo>
                <a:lnTo>
                  <a:pt x="121332" y="17022"/>
                </a:lnTo>
                <a:close/>
                <a:moveTo>
                  <a:pt x="138410" y="17022"/>
                </a:moveTo>
                <a:lnTo>
                  <a:pt x="138410" y="25282"/>
                </a:lnTo>
                <a:lnTo>
                  <a:pt x="129983" y="25282"/>
                </a:lnTo>
                <a:lnTo>
                  <a:pt x="129983" y="17022"/>
                </a:lnTo>
                <a:close/>
                <a:moveTo>
                  <a:pt x="147117" y="17022"/>
                </a:moveTo>
                <a:lnTo>
                  <a:pt x="147117" y="25282"/>
                </a:lnTo>
                <a:lnTo>
                  <a:pt x="138633" y="25282"/>
                </a:lnTo>
                <a:lnTo>
                  <a:pt x="138633" y="17022"/>
                </a:lnTo>
                <a:close/>
                <a:moveTo>
                  <a:pt x="155767" y="17022"/>
                </a:moveTo>
                <a:lnTo>
                  <a:pt x="155767" y="25282"/>
                </a:lnTo>
                <a:lnTo>
                  <a:pt x="147340" y="25282"/>
                </a:lnTo>
                <a:lnTo>
                  <a:pt x="147340" y="17022"/>
                </a:lnTo>
                <a:close/>
                <a:moveTo>
                  <a:pt x="164418" y="17022"/>
                </a:moveTo>
                <a:lnTo>
                  <a:pt x="164418" y="25282"/>
                </a:lnTo>
                <a:lnTo>
                  <a:pt x="155990" y="25282"/>
                </a:lnTo>
                <a:lnTo>
                  <a:pt x="155990" y="17022"/>
                </a:lnTo>
                <a:close/>
                <a:moveTo>
                  <a:pt x="173069" y="17022"/>
                </a:moveTo>
                <a:lnTo>
                  <a:pt x="173069" y="25282"/>
                </a:lnTo>
                <a:lnTo>
                  <a:pt x="164641" y="25282"/>
                </a:lnTo>
                <a:lnTo>
                  <a:pt x="164641" y="17022"/>
                </a:lnTo>
                <a:close/>
                <a:moveTo>
                  <a:pt x="181719" y="17022"/>
                </a:moveTo>
                <a:lnTo>
                  <a:pt x="181719" y="25282"/>
                </a:lnTo>
                <a:lnTo>
                  <a:pt x="173292" y="25282"/>
                </a:lnTo>
                <a:lnTo>
                  <a:pt x="173292" y="17022"/>
                </a:lnTo>
                <a:close/>
                <a:moveTo>
                  <a:pt x="190370" y="17022"/>
                </a:moveTo>
                <a:lnTo>
                  <a:pt x="190370" y="25282"/>
                </a:lnTo>
                <a:lnTo>
                  <a:pt x="181942" y="25282"/>
                </a:lnTo>
                <a:lnTo>
                  <a:pt x="181942" y="17022"/>
                </a:lnTo>
                <a:close/>
                <a:moveTo>
                  <a:pt x="199020" y="17022"/>
                </a:moveTo>
                <a:lnTo>
                  <a:pt x="199020" y="25282"/>
                </a:lnTo>
                <a:lnTo>
                  <a:pt x="190593" y="25282"/>
                </a:lnTo>
                <a:lnTo>
                  <a:pt x="190593" y="17022"/>
                </a:lnTo>
                <a:close/>
                <a:moveTo>
                  <a:pt x="207727" y="17022"/>
                </a:moveTo>
                <a:lnTo>
                  <a:pt x="207727" y="25282"/>
                </a:lnTo>
                <a:lnTo>
                  <a:pt x="199244" y="25282"/>
                </a:lnTo>
                <a:lnTo>
                  <a:pt x="199244" y="17022"/>
                </a:lnTo>
                <a:close/>
                <a:moveTo>
                  <a:pt x="216377" y="17022"/>
                </a:moveTo>
                <a:lnTo>
                  <a:pt x="216377" y="25282"/>
                </a:lnTo>
                <a:lnTo>
                  <a:pt x="207950" y="25282"/>
                </a:lnTo>
                <a:lnTo>
                  <a:pt x="207950" y="17022"/>
                </a:lnTo>
                <a:close/>
                <a:moveTo>
                  <a:pt x="225028" y="17022"/>
                </a:moveTo>
                <a:lnTo>
                  <a:pt x="225028" y="25282"/>
                </a:lnTo>
                <a:lnTo>
                  <a:pt x="216601" y="25282"/>
                </a:lnTo>
                <a:lnTo>
                  <a:pt x="216601" y="17022"/>
                </a:lnTo>
                <a:close/>
                <a:moveTo>
                  <a:pt x="233679" y="17022"/>
                </a:moveTo>
                <a:lnTo>
                  <a:pt x="233679" y="25282"/>
                </a:lnTo>
                <a:lnTo>
                  <a:pt x="225251" y="25282"/>
                </a:lnTo>
                <a:lnTo>
                  <a:pt x="225251" y="17022"/>
                </a:lnTo>
                <a:close/>
                <a:moveTo>
                  <a:pt x="242329" y="17022"/>
                </a:moveTo>
                <a:lnTo>
                  <a:pt x="242329" y="25282"/>
                </a:lnTo>
                <a:lnTo>
                  <a:pt x="233902" y="25282"/>
                </a:lnTo>
                <a:lnTo>
                  <a:pt x="233902" y="17022"/>
                </a:lnTo>
                <a:close/>
                <a:moveTo>
                  <a:pt x="250980" y="17022"/>
                </a:moveTo>
                <a:lnTo>
                  <a:pt x="250980" y="25282"/>
                </a:lnTo>
                <a:lnTo>
                  <a:pt x="242553" y="25282"/>
                </a:lnTo>
                <a:lnTo>
                  <a:pt x="242553" y="17022"/>
                </a:lnTo>
                <a:close/>
                <a:moveTo>
                  <a:pt x="259686" y="17022"/>
                </a:moveTo>
                <a:lnTo>
                  <a:pt x="259686" y="25282"/>
                </a:lnTo>
                <a:lnTo>
                  <a:pt x="251203" y="25282"/>
                </a:lnTo>
                <a:lnTo>
                  <a:pt x="251203" y="17022"/>
                </a:lnTo>
                <a:close/>
                <a:moveTo>
                  <a:pt x="268337" y="17022"/>
                </a:moveTo>
                <a:lnTo>
                  <a:pt x="268337" y="25282"/>
                </a:lnTo>
                <a:lnTo>
                  <a:pt x="259910" y="25282"/>
                </a:lnTo>
                <a:lnTo>
                  <a:pt x="259910" y="17022"/>
                </a:lnTo>
                <a:close/>
                <a:moveTo>
                  <a:pt x="276988" y="17022"/>
                </a:moveTo>
                <a:lnTo>
                  <a:pt x="276988" y="25282"/>
                </a:lnTo>
                <a:lnTo>
                  <a:pt x="268560" y="25282"/>
                </a:lnTo>
                <a:lnTo>
                  <a:pt x="268560" y="17022"/>
                </a:lnTo>
                <a:close/>
                <a:moveTo>
                  <a:pt x="17190" y="25505"/>
                </a:moveTo>
                <a:lnTo>
                  <a:pt x="17190" y="33709"/>
                </a:lnTo>
                <a:lnTo>
                  <a:pt x="8762" y="33709"/>
                </a:lnTo>
                <a:lnTo>
                  <a:pt x="8762" y="25505"/>
                </a:lnTo>
                <a:close/>
                <a:moveTo>
                  <a:pt x="25840" y="25505"/>
                </a:moveTo>
                <a:lnTo>
                  <a:pt x="25840" y="33709"/>
                </a:lnTo>
                <a:lnTo>
                  <a:pt x="17413" y="33709"/>
                </a:lnTo>
                <a:lnTo>
                  <a:pt x="17413" y="25505"/>
                </a:lnTo>
                <a:close/>
                <a:moveTo>
                  <a:pt x="34547" y="25505"/>
                </a:moveTo>
                <a:lnTo>
                  <a:pt x="34547" y="33709"/>
                </a:lnTo>
                <a:lnTo>
                  <a:pt x="26064" y="33709"/>
                </a:lnTo>
                <a:lnTo>
                  <a:pt x="26064" y="25505"/>
                </a:lnTo>
                <a:close/>
                <a:moveTo>
                  <a:pt x="43197" y="25505"/>
                </a:moveTo>
                <a:lnTo>
                  <a:pt x="43197" y="33709"/>
                </a:lnTo>
                <a:lnTo>
                  <a:pt x="34770" y="33709"/>
                </a:lnTo>
                <a:lnTo>
                  <a:pt x="34770" y="25505"/>
                </a:lnTo>
                <a:close/>
                <a:moveTo>
                  <a:pt x="51848" y="25505"/>
                </a:moveTo>
                <a:lnTo>
                  <a:pt x="51848" y="33709"/>
                </a:lnTo>
                <a:lnTo>
                  <a:pt x="43421" y="33709"/>
                </a:lnTo>
                <a:lnTo>
                  <a:pt x="43421" y="25505"/>
                </a:lnTo>
                <a:close/>
                <a:moveTo>
                  <a:pt x="60499" y="25505"/>
                </a:moveTo>
                <a:lnTo>
                  <a:pt x="60499" y="33709"/>
                </a:lnTo>
                <a:lnTo>
                  <a:pt x="52071" y="33709"/>
                </a:lnTo>
                <a:lnTo>
                  <a:pt x="52071" y="25505"/>
                </a:lnTo>
                <a:close/>
                <a:moveTo>
                  <a:pt x="69149" y="25505"/>
                </a:moveTo>
                <a:lnTo>
                  <a:pt x="69149" y="33709"/>
                </a:lnTo>
                <a:lnTo>
                  <a:pt x="60722" y="33709"/>
                </a:lnTo>
                <a:lnTo>
                  <a:pt x="60722" y="25505"/>
                </a:lnTo>
                <a:close/>
                <a:moveTo>
                  <a:pt x="77800" y="25505"/>
                </a:moveTo>
                <a:lnTo>
                  <a:pt x="77800" y="33709"/>
                </a:lnTo>
                <a:lnTo>
                  <a:pt x="69373" y="33709"/>
                </a:lnTo>
                <a:lnTo>
                  <a:pt x="69373" y="25505"/>
                </a:lnTo>
                <a:close/>
                <a:moveTo>
                  <a:pt x="86506" y="25505"/>
                </a:moveTo>
                <a:lnTo>
                  <a:pt x="86506" y="33709"/>
                </a:lnTo>
                <a:lnTo>
                  <a:pt x="78023" y="33709"/>
                </a:lnTo>
                <a:lnTo>
                  <a:pt x="78023" y="25505"/>
                </a:lnTo>
                <a:close/>
                <a:moveTo>
                  <a:pt x="95157" y="25505"/>
                </a:moveTo>
                <a:lnTo>
                  <a:pt x="95157" y="33709"/>
                </a:lnTo>
                <a:lnTo>
                  <a:pt x="86730" y="33709"/>
                </a:lnTo>
                <a:lnTo>
                  <a:pt x="86730" y="25505"/>
                </a:lnTo>
                <a:close/>
                <a:moveTo>
                  <a:pt x="103808" y="25505"/>
                </a:moveTo>
                <a:lnTo>
                  <a:pt x="103808" y="33709"/>
                </a:lnTo>
                <a:lnTo>
                  <a:pt x="95380" y="33709"/>
                </a:lnTo>
                <a:lnTo>
                  <a:pt x="95380" y="25505"/>
                </a:lnTo>
                <a:close/>
                <a:moveTo>
                  <a:pt x="112458" y="25505"/>
                </a:moveTo>
                <a:lnTo>
                  <a:pt x="112458" y="33709"/>
                </a:lnTo>
                <a:lnTo>
                  <a:pt x="104031" y="33709"/>
                </a:lnTo>
                <a:lnTo>
                  <a:pt x="104031" y="25505"/>
                </a:lnTo>
                <a:close/>
                <a:moveTo>
                  <a:pt x="121109" y="25505"/>
                </a:moveTo>
                <a:lnTo>
                  <a:pt x="121109" y="33709"/>
                </a:lnTo>
                <a:lnTo>
                  <a:pt x="112681" y="33709"/>
                </a:lnTo>
                <a:lnTo>
                  <a:pt x="112681" y="25505"/>
                </a:lnTo>
                <a:close/>
                <a:moveTo>
                  <a:pt x="129760" y="25505"/>
                </a:moveTo>
                <a:lnTo>
                  <a:pt x="129760" y="33709"/>
                </a:lnTo>
                <a:lnTo>
                  <a:pt x="121332" y="33709"/>
                </a:lnTo>
                <a:lnTo>
                  <a:pt x="121332" y="25505"/>
                </a:lnTo>
                <a:close/>
                <a:moveTo>
                  <a:pt x="138410" y="25505"/>
                </a:moveTo>
                <a:lnTo>
                  <a:pt x="138410" y="33709"/>
                </a:lnTo>
                <a:lnTo>
                  <a:pt x="129983" y="33709"/>
                </a:lnTo>
                <a:lnTo>
                  <a:pt x="129983" y="25505"/>
                </a:lnTo>
                <a:close/>
                <a:moveTo>
                  <a:pt x="147117" y="25505"/>
                </a:moveTo>
                <a:lnTo>
                  <a:pt x="147117" y="33709"/>
                </a:lnTo>
                <a:lnTo>
                  <a:pt x="138633" y="33709"/>
                </a:lnTo>
                <a:lnTo>
                  <a:pt x="138633" y="25505"/>
                </a:lnTo>
                <a:close/>
                <a:moveTo>
                  <a:pt x="155767" y="25505"/>
                </a:moveTo>
                <a:lnTo>
                  <a:pt x="155767" y="33709"/>
                </a:lnTo>
                <a:lnTo>
                  <a:pt x="147340" y="33709"/>
                </a:lnTo>
                <a:lnTo>
                  <a:pt x="147340" y="25505"/>
                </a:lnTo>
                <a:close/>
                <a:moveTo>
                  <a:pt x="164418" y="25505"/>
                </a:moveTo>
                <a:lnTo>
                  <a:pt x="164418" y="33709"/>
                </a:lnTo>
                <a:lnTo>
                  <a:pt x="155990" y="33709"/>
                </a:lnTo>
                <a:lnTo>
                  <a:pt x="155990" y="25505"/>
                </a:lnTo>
                <a:close/>
                <a:moveTo>
                  <a:pt x="173069" y="25505"/>
                </a:moveTo>
                <a:lnTo>
                  <a:pt x="173069" y="33709"/>
                </a:lnTo>
                <a:lnTo>
                  <a:pt x="164641" y="33709"/>
                </a:lnTo>
                <a:lnTo>
                  <a:pt x="164641" y="25505"/>
                </a:lnTo>
                <a:close/>
                <a:moveTo>
                  <a:pt x="181719" y="25505"/>
                </a:moveTo>
                <a:lnTo>
                  <a:pt x="181719" y="33709"/>
                </a:lnTo>
                <a:lnTo>
                  <a:pt x="173292" y="33709"/>
                </a:lnTo>
                <a:lnTo>
                  <a:pt x="173292" y="25505"/>
                </a:lnTo>
                <a:close/>
                <a:moveTo>
                  <a:pt x="190370" y="25505"/>
                </a:moveTo>
                <a:lnTo>
                  <a:pt x="190370" y="33709"/>
                </a:lnTo>
                <a:lnTo>
                  <a:pt x="181942" y="33709"/>
                </a:lnTo>
                <a:lnTo>
                  <a:pt x="181942" y="25505"/>
                </a:lnTo>
                <a:close/>
                <a:moveTo>
                  <a:pt x="199020" y="25505"/>
                </a:moveTo>
                <a:lnTo>
                  <a:pt x="199020" y="33709"/>
                </a:lnTo>
                <a:lnTo>
                  <a:pt x="190593" y="33709"/>
                </a:lnTo>
                <a:lnTo>
                  <a:pt x="190593" y="25505"/>
                </a:lnTo>
                <a:close/>
                <a:moveTo>
                  <a:pt x="207727" y="25505"/>
                </a:moveTo>
                <a:lnTo>
                  <a:pt x="207727" y="33709"/>
                </a:lnTo>
                <a:lnTo>
                  <a:pt x="199244" y="33709"/>
                </a:lnTo>
                <a:lnTo>
                  <a:pt x="199244" y="25505"/>
                </a:lnTo>
                <a:close/>
                <a:moveTo>
                  <a:pt x="216377" y="25505"/>
                </a:moveTo>
                <a:lnTo>
                  <a:pt x="216377" y="33709"/>
                </a:lnTo>
                <a:lnTo>
                  <a:pt x="207950" y="33709"/>
                </a:lnTo>
                <a:lnTo>
                  <a:pt x="207950" y="25505"/>
                </a:lnTo>
                <a:close/>
                <a:moveTo>
                  <a:pt x="225028" y="25505"/>
                </a:moveTo>
                <a:lnTo>
                  <a:pt x="225028" y="33709"/>
                </a:lnTo>
                <a:lnTo>
                  <a:pt x="216601" y="33709"/>
                </a:lnTo>
                <a:lnTo>
                  <a:pt x="216601" y="25505"/>
                </a:lnTo>
                <a:close/>
                <a:moveTo>
                  <a:pt x="233679" y="25505"/>
                </a:moveTo>
                <a:lnTo>
                  <a:pt x="233679" y="33709"/>
                </a:lnTo>
                <a:lnTo>
                  <a:pt x="225251" y="33709"/>
                </a:lnTo>
                <a:lnTo>
                  <a:pt x="225251" y="25505"/>
                </a:lnTo>
                <a:close/>
                <a:moveTo>
                  <a:pt x="242329" y="25505"/>
                </a:moveTo>
                <a:lnTo>
                  <a:pt x="242329" y="33709"/>
                </a:lnTo>
                <a:lnTo>
                  <a:pt x="233902" y="33709"/>
                </a:lnTo>
                <a:lnTo>
                  <a:pt x="233902" y="25505"/>
                </a:lnTo>
                <a:close/>
                <a:moveTo>
                  <a:pt x="250980" y="25505"/>
                </a:moveTo>
                <a:lnTo>
                  <a:pt x="250980" y="33709"/>
                </a:lnTo>
                <a:lnTo>
                  <a:pt x="242553" y="33709"/>
                </a:lnTo>
                <a:lnTo>
                  <a:pt x="242553" y="25505"/>
                </a:lnTo>
                <a:close/>
                <a:moveTo>
                  <a:pt x="259686" y="25505"/>
                </a:moveTo>
                <a:lnTo>
                  <a:pt x="259686" y="33709"/>
                </a:lnTo>
                <a:lnTo>
                  <a:pt x="251203" y="33709"/>
                </a:lnTo>
                <a:lnTo>
                  <a:pt x="251203" y="25505"/>
                </a:lnTo>
                <a:close/>
                <a:moveTo>
                  <a:pt x="268337" y="25505"/>
                </a:moveTo>
                <a:lnTo>
                  <a:pt x="268337" y="33709"/>
                </a:lnTo>
                <a:lnTo>
                  <a:pt x="259910" y="33709"/>
                </a:lnTo>
                <a:lnTo>
                  <a:pt x="259910" y="25505"/>
                </a:lnTo>
                <a:close/>
                <a:moveTo>
                  <a:pt x="276988" y="25505"/>
                </a:moveTo>
                <a:lnTo>
                  <a:pt x="276988" y="33709"/>
                </a:lnTo>
                <a:lnTo>
                  <a:pt x="268560" y="33709"/>
                </a:lnTo>
                <a:lnTo>
                  <a:pt x="268560" y="25505"/>
                </a:lnTo>
                <a:close/>
                <a:moveTo>
                  <a:pt x="17190" y="33933"/>
                </a:moveTo>
                <a:lnTo>
                  <a:pt x="17190" y="42193"/>
                </a:lnTo>
                <a:lnTo>
                  <a:pt x="8762" y="42193"/>
                </a:lnTo>
                <a:lnTo>
                  <a:pt x="8762" y="33933"/>
                </a:lnTo>
                <a:close/>
                <a:moveTo>
                  <a:pt x="25840" y="33933"/>
                </a:moveTo>
                <a:lnTo>
                  <a:pt x="25840" y="42193"/>
                </a:lnTo>
                <a:lnTo>
                  <a:pt x="17413" y="42193"/>
                </a:lnTo>
                <a:lnTo>
                  <a:pt x="17413" y="33933"/>
                </a:lnTo>
                <a:close/>
                <a:moveTo>
                  <a:pt x="34547" y="33933"/>
                </a:moveTo>
                <a:lnTo>
                  <a:pt x="34547" y="42193"/>
                </a:lnTo>
                <a:lnTo>
                  <a:pt x="26064" y="42193"/>
                </a:lnTo>
                <a:lnTo>
                  <a:pt x="26064" y="33933"/>
                </a:lnTo>
                <a:close/>
                <a:moveTo>
                  <a:pt x="43197" y="33933"/>
                </a:moveTo>
                <a:lnTo>
                  <a:pt x="43197" y="42193"/>
                </a:lnTo>
                <a:lnTo>
                  <a:pt x="34770" y="42193"/>
                </a:lnTo>
                <a:lnTo>
                  <a:pt x="34770" y="33933"/>
                </a:lnTo>
                <a:close/>
                <a:moveTo>
                  <a:pt x="51848" y="33933"/>
                </a:moveTo>
                <a:lnTo>
                  <a:pt x="51848" y="42193"/>
                </a:lnTo>
                <a:lnTo>
                  <a:pt x="43421" y="42193"/>
                </a:lnTo>
                <a:lnTo>
                  <a:pt x="43421" y="33933"/>
                </a:lnTo>
                <a:close/>
                <a:moveTo>
                  <a:pt x="60499" y="33933"/>
                </a:moveTo>
                <a:lnTo>
                  <a:pt x="60499" y="42193"/>
                </a:lnTo>
                <a:lnTo>
                  <a:pt x="52071" y="42193"/>
                </a:lnTo>
                <a:lnTo>
                  <a:pt x="52071" y="33933"/>
                </a:lnTo>
                <a:close/>
                <a:moveTo>
                  <a:pt x="69149" y="33933"/>
                </a:moveTo>
                <a:lnTo>
                  <a:pt x="69149" y="42193"/>
                </a:lnTo>
                <a:lnTo>
                  <a:pt x="60722" y="42193"/>
                </a:lnTo>
                <a:lnTo>
                  <a:pt x="60722" y="33933"/>
                </a:lnTo>
                <a:close/>
                <a:moveTo>
                  <a:pt x="77800" y="33933"/>
                </a:moveTo>
                <a:lnTo>
                  <a:pt x="77800" y="42193"/>
                </a:lnTo>
                <a:lnTo>
                  <a:pt x="69373" y="42193"/>
                </a:lnTo>
                <a:lnTo>
                  <a:pt x="69373" y="33933"/>
                </a:lnTo>
                <a:close/>
                <a:moveTo>
                  <a:pt x="86506" y="33933"/>
                </a:moveTo>
                <a:lnTo>
                  <a:pt x="86506" y="42193"/>
                </a:lnTo>
                <a:lnTo>
                  <a:pt x="78023" y="42193"/>
                </a:lnTo>
                <a:lnTo>
                  <a:pt x="78023" y="33933"/>
                </a:lnTo>
                <a:close/>
                <a:moveTo>
                  <a:pt x="95157" y="33933"/>
                </a:moveTo>
                <a:lnTo>
                  <a:pt x="95157" y="42193"/>
                </a:lnTo>
                <a:lnTo>
                  <a:pt x="86730" y="42193"/>
                </a:lnTo>
                <a:lnTo>
                  <a:pt x="86730" y="33933"/>
                </a:lnTo>
                <a:close/>
                <a:moveTo>
                  <a:pt x="103808" y="33933"/>
                </a:moveTo>
                <a:lnTo>
                  <a:pt x="103808" y="42193"/>
                </a:lnTo>
                <a:lnTo>
                  <a:pt x="95380" y="42193"/>
                </a:lnTo>
                <a:lnTo>
                  <a:pt x="95380" y="33933"/>
                </a:lnTo>
                <a:close/>
                <a:moveTo>
                  <a:pt x="112458" y="33933"/>
                </a:moveTo>
                <a:lnTo>
                  <a:pt x="112458" y="42193"/>
                </a:lnTo>
                <a:lnTo>
                  <a:pt x="104031" y="42193"/>
                </a:lnTo>
                <a:lnTo>
                  <a:pt x="104031" y="33933"/>
                </a:lnTo>
                <a:close/>
                <a:moveTo>
                  <a:pt x="121109" y="33933"/>
                </a:moveTo>
                <a:lnTo>
                  <a:pt x="121109" y="42193"/>
                </a:lnTo>
                <a:lnTo>
                  <a:pt x="112681" y="42193"/>
                </a:lnTo>
                <a:lnTo>
                  <a:pt x="112681" y="33933"/>
                </a:lnTo>
                <a:close/>
                <a:moveTo>
                  <a:pt x="129760" y="33933"/>
                </a:moveTo>
                <a:lnTo>
                  <a:pt x="129760" y="42193"/>
                </a:lnTo>
                <a:lnTo>
                  <a:pt x="121332" y="42193"/>
                </a:lnTo>
                <a:lnTo>
                  <a:pt x="121332" y="33933"/>
                </a:lnTo>
                <a:close/>
                <a:moveTo>
                  <a:pt x="138410" y="33933"/>
                </a:moveTo>
                <a:lnTo>
                  <a:pt x="138410" y="42193"/>
                </a:lnTo>
                <a:lnTo>
                  <a:pt x="129983" y="42193"/>
                </a:lnTo>
                <a:lnTo>
                  <a:pt x="129983" y="33933"/>
                </a:lnTo>
                <a:close/>
                <a:moveTo>
                  <a:pt x="147117" y="33933"/>
                </a:moveTo>
                <a:lnTo>
                  <a:pt x="147117" y="42193"/>
                </a:lnTo>
                <a:lnTo>
                  <a:pt x="138633" y="42193"/>
                </a:lnTo>
                <a:lnTo>
                  <a:pt x="138633" y="33933"/>
                </a:lnTo>
                <a:close/>
                <a:moveTo>
                  <a:pt x="155767" y="33933"/>
                </a:moveTo>
                <a:lnTo>
                  <a:pt x="155767" y="42193"/>
                </a:lnTo>
                <a:lnTo>
                  <a:pt x="147340" y="42193"/>
                </a:lnTo>
                <a:lnTo>
                  <a:pt x="147340" y="33933"/>
                </a:lnTo>
                <a:close/>
                <a:moveTo>
                  <a:pt x="164418" y="33933"/>
                </a:moveTo>
                <a:lnTo>
                  <a:pt x="164418" y="42193"/>
                </a:lnTo>
                <a:lnTo>
                  <a:pt x="155990" y="42193"/>
                </a:lnTo>
                <a:lnTo>
                  <a:pt x="155990" y="33933"/>
                </a:lnTo>
                <a:close/>
                <a:moveTo>
                  <a:pt x="173069" y="33933"/>
                </a:moveTo>
                <a:lnTo>
                  <a:pt x="173069" y="42193"/>
                </a:lnTo>
                <a:lnTo>
                  <a:pt x="164641" y="42193"/>
                </a:lnTo>
                <a:lnTo>
                  <a:pt x="164641" y="33933"/>
                </a:lnTo>
                <a:close/>
                <a:moveTo>
                  <a:pt x="181719" y="33933"/>
                </a:moveTo>
                <a:lnTo>
                  <a:pt x="181719" y="42193"/>
                </a:lnTo>
                <a:lnTo>
                  <a:pt x="173292" y="42193"/>
                </a:lnTo>
                <a:lnTo>
                  <a:pt x="173292" y="33933"/>
                </a:lnTo>
                <a:close/>
                <a:moveTo>
                  <a:pt x="190370" y="33933"/>
                </a:moveTo>
                <a:lnTo>
                  <a:pt x="190370" y="42193"/>
                </a:lnTo>
                <a:lnTo>
                  <a:pt x="181942" y="42193"/>
                </a:lnTo>
                <a:lnTo>
                  <a:pt x="181942" y="33933"/>
                </a:lnTo>
                <a:close/>
                <a:moveTo>
                  <a:pt x="199020" y="33933"/>
                </a:moveTo>
                <a:lnTo>
                  <a:pt x="199020" y="42193"/>
                </a:lnTo>
                <a:lnTo>
                  <a:pt x="190593" y="42193"/>
                </a:lnTo>
                <a:lnTo>
                  <a:pt x="190593" y="33933"/>
                </a:lnTo>
                <a:close/>
                <a:moveTo>
                  <a:pt x="207727" y="33933"/>
                </a:moveTo>
                <a:lnTo>
                  <a:pt x="207727" y="42193"/>
                </a:lnTo>
                <a:lnTo>
                  <a:pt x="199244" y="42193"/>
                </a:lnTo>
                <a:lnTo>
                  <a:pt x="199244" y="33933"/>
                </a:lnTo>
                <a:close/>
                <a:moveTo>
                  <a:pt x="216377" y="33933"/>
                </a:moveTo>
                <a:lnTo>
                  <a:pt x="216377" y="42193"/>
                </a:lnTo>
                <a:lnTo>
                  <a:pt x="207950" y="42193"/>
                </a:lnTo>
                <a:lnTo>
                  <a:pt x="207950" y="33933"/>
                </a:lnTo>
                <a:close/>
                <a:moveTo>
                  <a:pt x="225028" y="33933"/>
                </a:moveTo>
                <a:lnTo>
                  <a:pt x="225028" y="42193"/>
                </a:lnTo>
                <a:lnTo>
                  <a:pt x="216601" y="42193"/>
                </a:lnTo>
                <a:lnTo>
                  <a:pt x="216601" y="33933"/>
                </a:lnTo>
                <a:close/>
                <a:moveTo>
                  <a:pt x="233679" y="33933"/>
                </a:moveTo>
                <a:lnTo>
                  <a:pt x="233679" y="42193"/>
                </a:lnTo>
                <a:lnTo>
                  <a:pt x="225251" y="42193"/>
                </a:lnTo>
                <a:lnTo>
                  <a:pt x="225251" y="33933"/>
                </a:lnTo>
                <a:close/>
                <a:moveTo>
                  <a:pt x="242329" y="33933"/>
                </a:moveTo>
                <a:lnTo>
                  <a:pt x="242329" y="42193"/>
                </a:lnTo>
                <a:lnTo>
                  <a:pt x="233902" y="42193"/>
                </a:lnTo>
                <a:lnTo>
                  <a:pt x="233902" y="33933"/>
                </a:lnTo>
                <a:close/>
                <a:moveTo>
                  <a:pt x="250980" y="33933"/>
                </a:moveTo>
                <a:lnTo>
                  <a:pt x="250980" y="42193"/>
                </a:lnTo>
                <a:lnTo>
                  <a:pt x="242553" y="42193"/>
                </a:lnTo>
                <a:lnTo>
                  <a:pt x="242553" y="33933"/>
                </a:lnTo>
                <a:close/>
                <a:moveTo>
                  <a:pt x="259686" y="33933"/>
                </a:moveTo>
                <a:lnTo>
                  <a:pt x="259686" y="42193"/>
                </a:lnTo>
                <a:lnTo>
                  <a:pt x="251203" y="42193"/>
                </a:lnTo>
                <a:lnTo>
                  <a:pt x="251203" y="33933"/>
                </a:lnTo>
                <a:close/>
                <a:moveTo>
                  <a:pt x="268337" y="33933"/>
                </a:moveTo>
                <a:lnTo>
                  <a:pt x="268337" y="42193"/>
                </a:lnTo>
                <a:lnTo>
                  <a:pt x="259910" y="42193"/>
                </a:lnTo>
                <a:lnTo>
                  <a:pt x="259910" y="33933"/>
                </a:lnTo>
                <a:close/>
                <a:moveTo>
                  <a:pt x="276988" y="33933"/>
                </a:moveTo>
                <a:lnTo>
                  <a:pt x="276988" y="42193"/>
                </a:lnTo>
                <a:lnTo>
                  <a:pt x="268560" y="42193"/>
                </a:lnTo>
                <a:lnTo>
                  <a:pt x="268560" y="33933"/>
                </a:lnTo>
                <a:close/>
                <a:moveTo>
                  <a:pt x="17190" y="42416"/>
                </a:moveTo>
                <a:lnTo>
                  <a:pt x="17190" y="50620"/>
                </a:lnTo>
                <a:lnTo>
                  <a:pt x="8762" y="50620"/>
                </a:lnTo>
                <a:lnTo>
                  <a:pt x="8762" y="42416"/>
                </a:lnTo>
                <a:close/>
                <a:moveTo>
                  <a:pt x="25840" y="42416"/>
                </a:moveTo>
                <a:lnTo>
                  <a:pt x="25840" y="50620"/>
                </a:lnTo>
                <a:lnTo>
                  <a:pt x="17413" y="50620"/>
                </a:lnTo>
                <a:lnTo>
                  <a:pt x="17413" y="42416"/>
                </a:lnTo>
                <a:close/>
                <a:moveTo>
                  <a:pt x="34547" y="42416"/>
                </a:moveTo>
                <a:lnTo>
                  <a:pt x="34547" y="50620"/>
                </a:lnTo>
                <a:lnTo>
                  <a:pt x="26064" y="50620"/>
                </a:lnTo>
                <a:lnTo>
                  <a:pt x="26064" y="42416"/>
                </a:lnTo>
                <a:close/>
                <a:moveTo>
                  <a:pt x="43197" y="42416"/>
                </a:moveTo>
                <a:lnTo>
                  <a:pt x="43197" y="50620"/>
                </a:lnTo>
                <a:lnTo>
                  <a:pt x="34770" y="50620"/>
                </a:lnTo>
                <a:lnTo>
                  <a:pt x="34770" y="42416"/>
                </a:lnTo>
                <a:close/>
                <a:moveTo>
                  <a:pt x="51848" y="42416"/>
                </a:moveTo>
                <a:lnTo>
                  <a:pt x="51848" y="50620"/>
                </a:lnTo>
                <a:lnTo>
                  <a:pt x="43421" y="50620"/>
                </a:lnTo>
                <a:lnTo>
                  <a:pt x="43421" y="42416"/>
                </a:lnTo>
                <a:close/>
                <a:moveTo>
                  <a:pt x="60499" y="42416"/>
                </a:moveTo>
                <a:lnTo>
                  <a:pt x="60499" y="50620"/>
                </a:lnTo>
                <a:lnTo>
                  <a:pt x="52071" y="50620"/>
                </a:lnTo>
                <a:lnTo>
                  <a:pt x="52071" y="42416"/>
                </a:lnTo>
                <a:close/>
                <a:moveTo>
                  <a:pt x="69149" y="42416"/>
                </a:moveTo>
                <a:lnTo>
                  <a:pt x="69149" y="50620"/>
                </a:lnTo>
                <a:lnTo>
                  <a:pt x="60722" y="50620"/>
                </a:lnTo>
                <a:lnTo>
                  <a:pt x="60722" y="42416"/>
                </a:lnTo>
                <a:close/>
                <a:moveTo>
                  <a:pt x="77800" y="42416"/>
                </a:moveTo>
                <a:lnTo>
                  <a:pt x="77800" y="50620"/>
                </a:lnTo>
                <a:lnTo>
                  <a:pt x="69373" y="50620"/>
                </a:lnTo>
                <a:lnTo>
                  <a:pt x="69373" y="42416"/>
                </a:lnTo>
                <a:close/>
                <a:moveTo>
                  <a:pt x="86506" y="42416"/>
                </a:moveTo>
                <a:lnTo>
                  <a:pt x="86506" y="50620"/>
                </a:lnTo>
                <a:lnTo>
                  <a:pt x="78023" y="50620"/>
                </a:lnTo>
                <a:lnTo>
                  <a:pt x="78023" y="42416"/>
                </a:lnTo>
                <a:close/>
                <a:moveTo>
                  <a:pt x="95157" y="42416"/>
                </a:moveTo>
                <a:lnTo>
                  <a:pt x="95157" y="50620"/>
                </a:lnTo>
                <a:lnTo>
                  <a:pt x="86730" y="50620"/>
                </a:lnTo>
                <a:lnTo>
                  <a:pt x="86730" y="42416"/>
                </a:lnTo>
                <a:close/>
                <a:moveTo>
                  <a:pt x="103808" y="42416"/>
                </a:moveTo>
                <a:lnTo>
                  <a:pt x="103808" y="50620"/>
                </a:lnTo>
                <a:lnTo>
                  <a:pt x="95380" y="50620"/>
                </a:lnTo>
                <a:lnTo>
                  <a:pt x="95380" y="42416"/>
                </a:lnTo>
                <a:close/>
                <a:moveTo>
                  <a:pt x="112458" y="42416"/>
                </a:moveTo>
                <a:lnTo>
                  <a:pt x="112458" y="50620"/>
                </a:lnTo>
                <a:lnTo>
                  <a:pt x="104031" y="50620"/>
                </a:lnTo>
                <a:lnTo>
                  <a:pt x="104031" y="42416"/>
                </a:lnTo>
                <a:close/>
                <a:moveTo>
                  <a:pt x="121109" y="42416"/>
                </a:moveTo>
                <a:lnTo>
                  <a:pt x="121109" y="50620"/>
                </a:lnTo>
                <a:lnTo>
                  <a:pt x="112681" y="50620"/>
                </a:lnTo>
                <a:lnTo>
                  <a:pt x="112681" y="42416"/>
                </a:lnTo>
                <a:close/>
                <a:moveTo>
                  <a:pt x="129760" y="42416"/>
                </a:moveTo>
                <a:lnTo>
                  <a:pt x="129760" y="50620"/>
                </a:lnTo>
                <a:lnTo>
                  <a:pt x="121332" y="50620"/>
                </a:lnTo>
                <a:lnTo>
                  <a:pt x="121332" y="42416"/>
                </a:lnTo>
                <a:close/>
                <a:moveTo>
                  <a:pt x="138410" y="42416"/>
                </a:moveTo>
                <a:lnTo>
                  <a:pt x="138410" y="50620"/>
                </a:lnTo>
                <a:lnTo>
                  <a:pt x="129983" y="50620"/>
                </a:lnTo>
                <a:lnTo>
                  <a:pt x="129983" y="42416"/>
                </a:lnTo>
                <a:close/>
                <a:moveTo>
                  <a:pt x="147117" y="42416"/>
                </a:moveTo>
                <a:lnTo>
                  <a:pt x="147117" y="50620"/>
                </a:lnTo>
                <a:lnTo>
                  <a:pt x="138633" y="50620"/>
                </a:lnTo>
                <a:lnTo>
                  <a:pt x="138633" y="42416"/>
                </a:lnTo>
                <a:close/>
                <a:moveTo>
                  <a:pt x="155767" y="42416"/>
                </a:moveTo>
                <a:lnTo>
                  <a:pt x="155767" y="50620"/>
                </a:lnTo>
                <a:lnTo>
                  <a:pt x="147340" y="50620"/>
                </a:lnTo>
                <a:lnTo>
                  <a:pt x="147340" y="42416"/>
                </a:lnTo>
                <a:close/>
                <a:moveTo>
                  <a:pt x="164418" y="42416"/>
                </a:moveTo>
                <a:lnTo>
                  <a:pt x="164418" y="50620"/>
                </a:lnTo>
                <a:lnTo>
                  <a:pt x="155990" y="50620"/>
                </a:lnTo>
                <a:lnTo>
                  <a:pt x="155990" y="42416"/>
                </a:lnTo>
                <a:close/>
                <a:moveTo>
                  <a:pt x="173069" y="42416"/>
                </a:moveTo>
                <a:lnTo>
                  <a:pt x="173069" y="50620"/>
                </a:lnTo>
                <a:lnTo>
                  <a:pt x="164641" y="50620"/>
                </a:lnTo>
                <a:lnTo>
                  <a:pt x="164641" y="42416"/>
                </a:lnTo>
                <a:close/>
                <a:moveTo>
                  <a:pt x="181719" y="42416"/>
                </a:moveTo>
                <a:lnTo>
                  <a:pt x="181719" y="50620"/>
                </a:lnTo>
                <a:lnTo>
                  <a:pt x="173292" y="50620"/>
                </a:lnTo>
                <a:lnTo>
                  <a:pt x="173292" y="42416"/>
                </a:lnTo>
                <a:close/>
                <a:moveTo>
                  <a:pt x="190370" y="42416"/>
                </a:moveTo>
                <a:lnTo>
                  <a:pt x="190370" y="50620"/>
                </a:lnTo>
                <a:lnTo>
                  <a:pt x="181942" y="50620"/>
                </a:lnTo>
                <a:lnTo>
                  <a:pt x="181942" y="42416"/>
                </a:lnTo>
                <a:close/>
                <a:moveTo>
                  <a:pt x="199020" y="42416"/>
                </a:moveTo>
                <a:lnTo>
                  <a:pt x="199020" y="50620"/>
                </a:lnTo>
                <a:lnTo>
                  <a:pt x="190593" y="50620"/>
                </a:lnTo>
                <a:lnTo>
                  <a:pt x="190593" y="42416"/>
                </a:lnTo>
                <a:close/>
                <a:moveTo>
                  <a:pt x="207727" y="42416"/>
                </a:moveTo>
                <a:lnTo>
                  <a:pt x="207727" y="50620"/>
                </a:lnTo>
                <a:lnTo>
                  <a:pt x="199244" y="50620"/>
                </a:lnTo>
                <a:lnTo>
                  <a:pt x="199244" y="42416"/>
                </a:lnTo>
                <a:close/>
                <a:moveTo>
                  <a:pt x="216377" y="42416"/>
                </a:moveTo>
                <a:lnTo>
                  <a:pt x="216377" y="50620"/>
                </a:lnTo>
                <a:lnTo>
                  <a:pt x="207950" y="50620"/>
                </a:lnTo>
                <a:lnTo>
                  <a:pt x="207950" y="42416"/>
                </a:lnTo>
                <a:close/>
                <a:moveTo>
                  <a:pt x="225028" y="42416"/>
                </a:moveTo>
                <a:lnTo>
                  <a:pt x="225028" y="50620"/>
                </a:lnTo>
                <a:lnTo>
                  <a:pt x="216601" y="50620"/>
                </a:lnTo>
                <a:lnTo>
                  <a:pt x="216601" y="42416"/>
                </a:lnTo>
                <a:close/>
                <a:moveTo>
                  <a:pt x="233679" y="42416"/>
                </a:moveTo>
                <a:lnTo>
                  <a:pt x="233679" y="50620"/>
                </a:lnTo>
                <a:lnTo>
                  <a:pt x="225251" y="50620"/>
                </a:lnTo>
                <a:lnTo>
                  <a:pt x="225251" y="42416"/>
                </a:lnTo>
                <a:close/>
                <a:moveTo>
                  <a:pt x="242329" y="42416"/>
                </a:moveTo>
                <a:lnTo>
                  <a:pt x="242329" y="50620"/>
                </a:lnTo>
                <a:lnTo>
                  <a:pt x="233902" y="50620"/>
                </a:lnTo>
                <a:lnTo>
                  <a:pt x="233902" y="42416"/>
                </a:lnTo>
                <a:close/>
                <a:moveTo>
                  <a:pt x="250980" y="42416"/>
                </a:moveTo>
                <a:lnTo>
                  <a:pt x="250980" y="50620"/>
                </a:lnTo>
                <a:lnTo>
                  <a:pt x="242553" y="50620"/>
                </a:lnTo>
                <a:lnTo>
                  <a:pt x="242553" y="42416"/>
                </a:lnTo>
                <a:close/>
                <a:moveTo>
                  <a:pt x="259686" y="42416"/>
                </a:moveTo>
                <a:lnTo>
                  <a:pt x="259686" y="50620"/>
                </a:lnTo>
                <a:lnTo>
                  <a:pt x="251203" y="50620"/>
                </a:lnTo>
                <a:lnTo>
                  <a:pt x="251203" y="42416"/>
                </a:lnTo>
                <a:close/>
                <a:moveTo>
                  <a:pt x="268337" y="42416"/>
                </a:moveTo>
                <a:lnTo>
                  <a:pt x="268337" y="50620"/>
                </a:lnTo>
                <a:lnTo>
                  <a:pt x="259910" y="50620"/>
                </a:lnTo>
                <a:lnTo>
                  <a:pt x="259910" y="42416"/>
                </a:lnTo>
                <a:close/>
                <a:moveTo>
                  <a:pt x="276988" y="42416"/>
                </a:moveTo>
                <a:lnTo>
                  <a:pt x="276988" y="50620"/>
                </a:lnTo>
                <a:lnTo>
                  <a:pt x="268560" y="50620"/>
                </a:lnTo>
                <a:lnTo>
                  <a:pt x="268560" y="42416"/>
                </a:lnTo>
                <a:close/>
                <a:moveTo>
                  <a:pt x="17190" y="50843"/>
                </a:moveTo>
                <a:lnTo>
                  <a:pt x="17190" y="59103"/>
                </a:lnTo>
                <a:lnTo>
                  <a:pt x="8762" y="59103"/>
                </a:lnTo>
                <a:lnTo>
                  <a:pt x="8762" y="50843"/>
                </a:lnTo>
                <a:close/>
                <a:moveTo>
                  <a:pt x="25840" y="50843"/>
                </a:moveTo>
                <a:lnTo>
                  <a:pt x="25840" y="59103"/>
                </a:lnTo>
                <a:lnTo>
                  <a:pt x="17413" y="59103"/>
                </a:lnTo>
                <a:lnTo>
                  <a:pt x="17413" y="50843"/>
                </a:lnTo>
                <a:close/>
                <a:moveTo>
                  <a:pt x="34547" y="50843"/>
                </a:moveTo>
                <a:lnTo>
                  <a:pt x="34547" y="59103"/>
                </a:lnTo>
                <a:lnTo>
                  <a:pt x="26064" y="59103"/>
                </a:lnTo>
                <a:lnTo>
                  <a:pt x="26064" y="50843"/>
                </a:lnTo>
                <a:close/>
                <a:moveTo>
                  <a:pt x="43197" y="50843"/>
                </a:moveTo>
                <a:lnTo>
                  <a:pt x="43197" y="59103"/>
                </a:lnTo>
                <a:lnTo>
                  <a:pt x="34770" y="59103"/>
                </a:lnTo>
                <a:lnTo>
                  <a:pt x="34770" y="50843"/>
                </a:lnTo>
                <a:close/>
                <a:moveTo>
                  <a:pt x="51848" y="50843"/>
                </a:moveTo>
                <a:lnTo>
                  <a:pt x="51848" y="59103"/>
                </a:lnTo>
                <a:lnTo>
                  <a:pt x="43421" y="59103"/>
                </a:lnTo>
                <a:lnTo>
                  <a:pt x="43421" y="50843"/>
                </a:lnTo>
                <a:close/>
                <a:moveTo>
                  <a:pt x="60499" y="50843"/>
                </a:moveTo>
                <a:lnTo>
                  <a:pt x="60499" y="59103"/>
                </a:lnTo>
                <a:lnTo>
                  <a:pt x="52071" y="59103"/>
                </a:lnTo>
                <a:lnTo>
                  <a:pt x="52071" y="50843"/>
                </a:lnTo>
                <a:close/>
                <a:moveTo>
                  <a:pt x="69149" y="50843"/>
                </a:moveTo>
                <a:lnTo>
                  <a:pt x="69149" y="59103"/>
                </a:lnTo>
                <a:lnTo>
                  <a:pt x="60722" y="59103"/>
                </a:lnTo>
                <a:lnTo>
                  <a:pt x="60722" y="50843"/>
                </a:lnTo>
                <a:close/>
                <a:moveTo>
                  <a:pt x="77800" y="50843"/>
                </a:moveTo>
                <a:lnTo>
                  <a:pt x="77800" y="59103"/>
                </a:lnTo>
                <a:lnTo>
                  <a:pt x="69373" y="59103"/>
                </a:lnTo>
                <a:lnTo>
                  <a:pt x="69373" y="50843"/>
                </a:lnTo>
                <a:close/>
                <a:moveTo>
                  <a:pt x="86506" y="50843"/>
                </a:moveTo>
                <a:lnTo>
                  <a:pt x="86506" y="59103"/>
                </a:lnTo>
                <a:lnTo>
                  <a:pt x="78023" y="59103"/>
                </a:lnTo>
                <a:lnTo>
                  <a:pt x="78023" y="50843"/>
                </a:lnTo>
                <a:close/>
                <a:moveTo>
                  <a:pt x="95157" y="50843"/>
                </a:moveTo>
                <a:lnTo>
                  <a:pt x="95157" y="59103"/>
                </a:lnTo>
                <a:lnTo>
                  <a:pt x="86730" y="59103"/>
                </a:lnTo>
                <a:lnTo>
                  <a:pt x="86730" y="50843"/>
                </a:lnTo>
                <a:close/>
                <a:moveTo>
                  <a:pt x="103808" y="50843"/>
                </a:moveTo>
                <a:lnTo>
                  <a:pt x="103808" y="59103"/>
                </a:lnTo>
                <a:lnTo>
                  <a:pt x="95380" y="59103"/>
                </a:lnTo>
                <a:lnTo>
                  <a:pt x="95380" y="50843"/>
                </a:lnTo>
                <a:close/>
                <a:moveTo>
                  <a:pt x="112458" y="50843"/>
                </a:moveTo>
                <a:lnTo>
                  <a:pt x="112458" y="59103"/>
                </a:lnTo>
                <a:lnTo>
                  <a:pt x="104031" y="59103"/>
                </a:lnTo>
                <a:lnTo>
                  <a:pt x="104031" y="50843"/>
                </a:lnTo>
                <a:close/>
                <a:moveTo>
                  <a:pt x="121109" y="50843"/>
                </a:moveTo>
                <a:lnTo>
                  <a:pt x="121109" y="59103"/>
                </a:lnTo>
                <a:lnTo>
                  <a:pt x="112681" y="59103"/>
                </a:lnTo>
                <a:lnTo>
                  <a:pt x="112681" y="50843"/>
                </a:lnTo>
                <a:close/>
                <a:moveTo>
                  <a:pt x="129760" y="50843"/>
                </a:moveTo>
                <a:lnTo>
                  <a:pt x="129760" y="59103"/>
                </a:lnTo>
                <a:lnTo>
                  <a:pt x="121332" y="59103"/>
                </a:lnTo>
                <a:lnTo>
                  <a:pt x="121332" y="50843"/>
                </a:lnTo>
                <a:close/>
                <a:moveTo>
                  <a:pt x="138410" y="50843"/>
                </a:moveTo>
                <a:lnTo>
                  <a:pt x="138410" y="59103"/>
                </a:lnTo>
                <a:lnTo>
                  <a:pt x="129983" y="59103"/>
                </a:lnTo>
                <a:lnTo>
                  <a:pt x="129983" y="50843"/>
                </a:lnTo>
                <a:close/>
                <a:moveTo>
                  <a:pt x="147117" y="50843"/>
                </a:moveTo>
                <a:lnTo>
                  <a:pt x="147117" y="59103"/>
                </a:lnTo>
                <a:lnTo>
                  <a:pt x="138633" y="59103"/>
                </a:lnTo>
                <a:lnTo>
                  <a:pt x="138633" y="50843"/>
                </a:lnTo>
                <a:close/>
                <a:moveTo>
                  <a:pt x="155767" y="50843"/>
                </a:moveTo>
                <a:lnTo>
                  <a:pt x="155767" y="59103"/>
                </a:lnTo>
                <a:lnTo>
                  <a:pt x="147340" y="59103"/>
                </a:lnTo>
                <a:lnTo>
                  <a:pt x="147340" y="50843"/>
                </a:lnTo>
                <a:close/>
                <a:moveTo>
                  <a:pt x="164418" y="50843"/>
                </a:moveTo>
                <a:lnTo>
                  <a:pt x="164418" y="59103"/>
                </a:lnTo>
                <a:lnTo>
                  <a:pt x="155990" y="59103"/>
                </a:lnTo>
                <a:lnTo>
                  <a:pt x="155990" y="50843"/>
                </a:lnTo>
                <a:close/>
                <a:moveTo>
                  <a:pt x="173069" y="50843"/>
                </a:moveTo>
                <a:lnTo>
                  <a:pt x="173069" y="59103"/>
                </a:lnTo>
                <a:lnTo>
                  <a:pt x="164641" y="59103"/>
                </a:lnTo>
                <a:lnTo>
                  <a:pt x="164641" y="50843"/>
                </a:lnTo>
                <a:close/>
                <a:moveTo>
                  <a:pt x="181719" y="50843"/>
                </a:moveTo>
                <a:lnTo>
                  <a:pt x="181719" y="59103"/>
                </a:lnTo>
                <a:lnTo>
                  <a:pt x="173292" y="59103"/>
                </a:lnTo>
                <a:lnTo>
                  <a:pt x="173292" y="50843"/>
                </a:lnTo>
                <a:close/>
                <a:moveTo>
                  <a:pt x="190370" y="50843"/>
                </a:moveTo>
                <a:lnTo>
                  <a:pt x="190370" y="59103"/>
                </a:lnTo>
                <a:lnTo>
                  <a:pt x="181942" y="59103"/>
                </a:lnTo>
                <a:lnTo>
                  <a:pt x="181942" y="50843"/>
                </a:lnTo>
                <a:close/>
                <a:moveTo>
                  <a:pt x="199020" y="50843"/>
                </a:moveTo>
                <a:lnTo>
                  <a:pt x="199020" y="59103"/>
                </a:lnTo>
                <a:lnTo>
                  <a:pt x="190593" y="59103"/>
                </a:lnTo>
                <a:lnTo>
                  <a:pt x="190593" y="50843"/>
                </a:lnTo>
                <a:close/>
                <a:moveTo>
                  <a:pt x="207727" y="50843"/>
                </a:moveTo>
                <a:lnTo>
                  <a:pt x="207727" y="59103"/>
                </a:lnTo>
                <a:lnTo>
                  <a:pt x="199244" y="59103"/>
                </a:lnTo>
                <a:lnTo>
                  <a:pt x="199244" y="50843"/>
                </a:lnTo>
                <a:close/>
                <a:moveTo>
                  <a:pt x="216377" y="50843"/>
                </a:moveTo>
                <a:lnTo>
                  <a:pt x="216377" y="59103"/>
                </a:lnTo>
                <a:lnTo>
                  <a:pt x="207950" y="59103"/>
                </a:lnTo>
                <a:lnTo>
                  <a:pt x="207950" y="50843"/>
                </a:lnTo>
                <a:close/>
                <a:moveTo>
                  <a:pt x="225028" y="50843"/>
                </a:moveTo>
                <a:lnTo>
                  <a:pt x="225028" y="59103"/>
                </a:lnTo>
                <a:lnTo>
                  <a:pt x="216601" y="59103"/>
                </a:lnTo>
                <a:lnTo>
                  <a:pt x="216601" y="50843"/>
                </a:lnTo>
                <a:close/>
                <a:moveTo>
                  <a:pt x="233679" y="50843"/>
                </a:moveTo>
                <a:lnTo>
                  <a:pt x="233679" y="59103"/>
                </a:lnTo>
                <a:lnTo>
                  <a:pt x="225251" y="59103"/>
                </a:lnTo>
                <a:lnTo>
                  <a:pt x="225251" y="50843"/>
                </a:lnTo>
                <a:close/>
                <a:moveTo>
                  <a:pt x="242329" y="50843"/>
                </a:moveTo>
                <a:lnTo>
                  <a:pt x="242329" y="59103"/>
                </a:lnTo>
                <a:lnTo>
                  <a:pt x="233902" y="59103"/>
                </a:lnTo>
                <a:lnTo>
                  <a:pt x="233902" y="50843"/>
                </a:lnTo>
                <a:close/>
                <a:moveTo>
                  <a:pt x="250980" y="50843"/>
                </a:moveTo>
                <a:lnTo>
                  <a:pt x="250980" y="59103"/>
                </a:lnTo>
                <a:lnTo>
                  <a:pt x="242553" y="59103"/>
                </a:lnTo>
                <a:lnTo>
                  <a:pt x="242553" y="50843"/>
                </a:lnTo>
                <a:close/>
                <a:moveTo>
                  <a:pt x="259686" y="50843"/>
                </a:moveTo>
                <a:lnTo>
                  <a:pt x="259686" y="59103"/>
                </a:lnTo>
                <a:lnTo>
                  <a:pt x="251203" y="59103"/>
                </a:lnTo>
                <a:lnTo>
                  <a:pt x="251203" y="50843"/>
                </a:lnTo>
                <a:close/>
                <a:moveTo>
                  <a:pt x="268337" y="50843"/>
                </a:moveTo>
                <a:lnTo>
                  <a:pt x="268337" y="59103"/>
                </a:lnTo>
                <a:lnTo>
                  <a:pt x="259910" y="59103"/>
                </a:lnTo>
                <a:lnTo>
                  <a:pt x="259910" y="50843"/>
                </a:lnTo>
                <a:close/>
                <a:moveTo>
                  <a:pt x="276988" y="50843"/>
                </a:moveTo>
                <a:lnTo>
                  <a:pt x="276988" y="59103"/>
                </a:lnTo>
                <a:lnTo>
                  <a:pt x="268560" y="59103"/>
                </a:lnTo>
                <a:lnTo>
                  <a:pt x="268560" y="50843"/>
                </a:lnTo>
                <a:close/>
                <a:moveTo>
                  <a:pt x="17190" y="59326"/>
                </a:moveTo>
                <a:lnTo>
                  <a:pt x="17190" y="67586"/>
                </a:lnTo>
                <a:lnTo>
                  <a:pt x="8762" y="67586"/>
                </a:lnTo>
                <a:lnTo>
                  <a:pt x="8762" y="59326"/>
                </a:lnTo>
                <a:close/>
                <a:moveTo>
                  <a:pt x="25840" y="59326"/>
                </a:moveTo>
                <a:lnTo>
                  <a:pt x="25840" y="67586"/>
                </a:lnTo>
                <a:lnTo>
                  <a:pt x="17413" y="67586"/>
                </a:lnTo>
                <a:lnTo>
                  <a:pt x="17413" y="59326"/>
                </a:lnTo>
                <a:close/>
                <a:moveTo>
                  <a:pt x="34547" y="59326"/>
                </a:moveTo>
                <a:lnTo>
                  <a:pt x="34547" y="67586"/>
                </a:lnTo>
                <a:lnTo>
                  <a:pt x="26064" y="67586"/>
                </a:lnTo>
                <a:lnTo>
                  <a:pt x="26064" y="59326"/>
                </a:lnTo>
                <a:close/>
                <a:moveTo>
                  <a:pt x="43197" y="59326"/>
                </a:moveTo>
                <a:lnTo>
                  <a:pt x="43197" y="67586"/>
                </a:lnTo>
                <a:lnTo>
                  <a:pt x="34770" y="67586"/>
                </a:lnTo>
                <a:lnTo>
                  <a:pt x="34770" y="59326"/>
                </a:lnTo>
                <a:close/>
                <a:moveTo>
                  <a:pt x="51848" y="59326"/>
                </a:moveTo>
                <a:lnTo>
                  <a:pt x="51848" y="67586"/>
                </a:lnTo>
                <a:lnTo>
                  <a:pt x="43421" y="67586"/>
                </a:lnTo>
                <a:lnTo>
                  <a:pt x="43421" y="59326"/>
                </a:lnTo>
                <a:close/>
                <a:moveTo>
                  <a:pt x="60499" y="59326"/>
                </a:moveTo>
                <a:lnTo>
                  <a:pt x="60499" y="67586"/>
                </a:lnTo>
                <a:lnTo>
                  <a:pt x="52071" y="67586"/>
                </a:lnTo>
                <a:lnTo>
                  <a:pt x="52071" y="59326"/>
                </a:lnTo>
                <a:close/>
                <a:moveTo>
                  <a:pt x="69149" y="59326"/>
                </a:moveTo>
                <a:lnTo>
                  <a:pt x="69149" y="67586"/>
                </a:lnTo>
                <a:lnTo>
                  <a:pt x="60722" y="67586"/>
                </a:lnTo>
                <a:lnTo>
                  <a:pt x="60722" y="59326"/>
                </a:lnTo>
                <a:close/>
                <a:moveTo>
                  <a:pt x="77800" y="59326"/>
                </a:moveTo>
                <a:lnTo>
                  <a:pt x="77800" y="67586"/>
                </a:lnTo>
                <a:lnTo>
                  <a:pt x="69373" y="67586"/>
                </a:lnTo>
                <a:lnTo>
                  <a:pt x="69373" y="59326"/>
                </a:lnTo>
                <a:close/>
                <a:moveTo>
                  <a:pt x="86506" y="59326"/>
                </a:moveTo>
                <a:lnTo>
                  <a:pt x="86506" y="67586"/>
                </a:lnTo>
                <a:lnTo>
                  <a:pt x="78023" y="67586"/>
                </a:lnTo>
                <a:lnTo>
                  <a:pt x="78023" y="59326"/>
                </a:lnTo>
                <a:close/>
                <a:moveTo>
                  <a:pt x="95157" y="59326"/>
                </a:moveTo>
                <a:lnTo>
                  <a:pt x="95157" y="67586"/>
                </a:lnTo>
                <a:lnTo>
                  <a:pt x="86730" y="67586"/>
                </a:lnTo>
                <a:lnTo>
                  <a:pt x="86730" y="59326"/>
                </a:lnTo>
                <a:close/>
                <a:moveTo>
                  <a:pt x="103808" y="59326"/>
                </a:moveTo>
                <a:lnTo>
                  <a:pt x="103808" y="67586"/>
                </a:lnTo>
                <a:lnTo>
                  <a:pt x="95380" y="67586"/>
                </a:lnTo>
                <a:lnTo>
                  <a:pt x="95380" y="59326"/>
                </a:lnTo>
                <a:close/>
                <a:moveTo>
                  <a:pt x="112458" y="59326"/>
                </a:moveTo>
                <a:lnTo>
                  <a:pt x="112458" y="67586"/>
                </a:lnTo>
                <a:lnTo>
                  <a:pt x="104031" y="67586"/>
                </a:lnTo>
                <a:lnTo>
                  <a:pt x="104031" y="59326"/>
                </a:lnTo>
                <a:close/>
                <a:moveTo>
                  <a:pt x="121109" y="59326"/>
                </a:moveTo>
                <a:lnTo>
                  <a:pt x="121109" y="67586"/>
                </a:lnTo>
                <a:lnTo>
                  <a:pt x="112681" y="67586"/>
                </a:lnTo>
                <a:lnTo>
                  <a:pt x="112681" y="59326"/>
                </a:lnTo>
                <a:close/>
                <a:moveTo>
                  <a:pt x="129760" y="59326"/>
                </a:moveTo>
                <a:lnTo>
                  <a:pt x="129760" y="67586"/>
                </a:lnTo>
                <a:lnTo>
                  <a:pt x="121332" y="67586"/>
                </a:lnTo>
                <a:lnTo>
                  <a:pt x="121332" y="59326"/>
                </a:lnTo>
                <a:close/>
                <a:moveTo>
                  <a:pt x="138410" y="59326"/>
                </a:moveTo>
                <a:lnTo>
                  <a:pt x="138410" y="67586"/>
                </a:lnTo>
                <a:lnTo>
                  <a:pt x="129983" y="67586"/>
                </a:lnTo>
                <a:lnTo>
                  <a:pt x="129983" y="59326"/>
                </a:lnTo>
                <a:close/>
                <a:moveTo>
                  <a:pt x="147117" y="59326"/>
                </a:moveTo>
                <a:lnTo>
                  <a:pt x="147117" y="67586"/>
                </a:lnTo>
                <a:lnTo>
                  <a:pt x="138633" y="67586"/>
                </a:lnTo>
                <a:lnTo>
                  <a:pt x="138633" y="59326"/>
                </a:lnTo>
                <a:close/>
                <a:moveTo>
                  <a:pt x="155767" y="59326"/>
                </a:moveTo>
                <a:lnTo>
                  <a:pt x="155767" y="67586"/>
                </a:lnTo>
                <a:lnTo>
                  <a:pt x="147340" y="67586"/>
                </a:lnTo>
                <a:lnTo>
                  <a:pt x="147340" y="59326"/>
                </a:lnTo>
                <a:close/>
                <a:moveTo>
                  <a:pt x="164418" y="59326"/>
                </a:moveTo>
                <a:lnTo>
                  <a:pt x="164418" y="67586"/>
                </a:lnTo>
                <a:lnTo>
                  <a:pt x="155990" y="67586"/>
                </a:lnTo>
                <a:lnTo>
                  <a:pt x="155990" y="59326"/>
                </a:lnTo>
                <a:close/>
                <a:moveTo>
                  <a:pt x="173069" y="59326"/>
                </a:moveTo>
                <a:lnTo>
                  <a:pt x="173069" y="67586"/>
                </a:lnTo>
                <a:lnTo>
                  <a:pt x="164641" y="67586"/>
                </a:lnTo>
                <a:lnTo>
                  <a:pt x="164641" y="59326"/>
                </a:lnTo>
                <a:close/>
                <a:moveTo>
                  <a:pt x="181719" y="59326"/>
                </a:moveTo>
                <a:lnTo>
                  <a:pt x="181719" y="67586"/>
                </a:lnTo>
                <a:lnTo>
                  <a:pt x="173292" y="67586"/>
                </a:lnTo>
                <a:lnTo>
                  <a:pt x="173292" y="59326"/>
                </a:lnTo>
                <a:close/>
                <a:moveTo>
                  <a:pt x="190370" y="59326"/>
                </a:moveTo>
                <a:lnTo>
                  <a:pt x="190370" y="67586"/>
                </a:lnTo>
                <a:lnTo>
                  <a:pt x="181942" y="67586"/>
                </a:lnTo>
                <a:lnTo>
                  <a:pt x="181942" y="59326"/>
                </a:lnTo>
                <a:close/>
                <a:moveTo>
                  <a:pt x="199020" y="59326"/>
                </a:moveTo>
                <a:lnTo>
                  <a:pt x="199020" y="67586"/>
                </a:lnTo>
                <a:lnTo>
                  <a:pt x="190593" y="67586"/>
                </a:lnTo>
                <a:lnTo>
                  <a:pt x="190593" y="59326"/>
                </a:lnTo>
                <a:close/>
                <a:moveTo>
                  <a:pt x="207727" y="59326"/>
                </a:moveTo>
                <a:lnTo>
                  <a:pt x="207727" y="67586"/>
                </a:lnTo>
                <a:lnTo>
                  <a:pt x="199244" y="67586"/>
                </a:lnTo>
                <a:lnTo>
                  <a:pt x="199244" y="59326"/>
                </a:lnTo>
                <a:close/>
                <a:moveTo>
                  <a:pt x="216377" y="59326"/>
                </a:moveTo>
                <a:lnTo>
                  <a:pt x="216377" y="67586"/>
                </a:lnTo>
                <a:lnTo>
                  <a:pt x="207950" y="67586"/>
                </a:lnTo>
                <a:lnTo>
                  <a:pt x="207950" y="59326"/>
                </a:lnTo>
                <a:close/>
                <a:moveTo>
                  <a:pt x="225028" y="59326"/>
                </a:moveTo>
                <a:lnTo>
                  <a:pt x="225028" y="67586"/>
                </a:lnTo>
                <a:lnTo>
                  <a:pt x="216601" y="67586"/>
                </a:lnTo>
                <a:lnTo>
                  <a:pt x="216601" y="59326"/>
                </a:lnTo>
                <a:close/>
                <a:moveTo>
                  <a:pt x="233679" y="59326"/>
                </a:moveTo>
                <a:lnTo>
                  <a:pt x="233679" y="67586"/>
                </a:lnTo>
                <a:lnTo>
                  <a:pt x="225251" y="67586"/>
                </a:lnTo>
                <a:lnTo>
                  <a:pt x="225251" y="59326"/>
                </a:lnTo>
                <a:close/>
                <a:moveTo>
                  <a:pt x="242329" y="59326"/>
                </a:moveTo>
                <a:lnTo>
                  <a:pt x="242329" y="67586"/>
                </a:lnTo>
                <a:lnTo>
                  <a:pt x="233902" y="67586"/>
                </a:lnTo>
                <a:lnTo>
                  <a:pt x="233902" y="59326"/>
                </a:lnTo>
                <a:close/>
                <a:moveTo>
                  <a:pt x="250980" y="59326"/>
                </a:moveTo>
                <a:lnTo>
                  <a:pt x="250980" y="67586"/>
                </a:lnTo>
                <a:lnTo>
                  <a:pt x="242553" y="67586"/>
                </a:lnTo>
                <a:lnTo>
                  <a:pt x="242553" y="59326"/>
                </a:lnTo>
                <a:close/>
                <a:moveTo>
                  <a:pt x="259686" y="59326"/>
                </a:moveTo>
                <a:lnTo>
                  <a:pt x="259686" y="67586"/>
                </a:lnTo>
                <a:lnTo>
                  <a:pt x="251203" y="67586"/>
                </a:lnTo>
                <a:lnTo>
                  <a:pt x="251203" y="59326"/>
                </a:lnTo>
                <a:close/>
                <a:moveTo>
                  <a:pt x="268337" y="59326"/>
                </a:moveTo>
                <a:lnTo>
                  <a:pt x="268337" y="67586"/>
                </a:lnTo>
                <a:lnTo>
                  <a:pt x="259910" y="67586"/>
                </a:lnTo>
                <a:lnTo>
                  <a:pt x="259910" y="59326"/>
                </a:lnTo>
                <a:close/>
                <a:moveTo>
                  <a:pt x="276988" y="59326"/>
                </a:moveTo>
                <a:lnTo>
                  <a:pt x="276988" y="67586"/>
                </a:lnTo>
                <a:lnTo>
                  <a:pt x="268560" y="67586"/>
                </a:lnTo>
                <a:lnTo>
                  <a:pt x="268560" y="59326"/>
                </a:lnTo>
                <a:close/>
                <a:moveTo>
                  <a:pt x="17190" y="67810"/>
                </a:moveTo>
                <a:lnTo>
                  <a:pt x="17190" y="76014"/>
                </a:lnTo>
                <a:lnTo>
                  <a:pt x="8762" y="76014"/>
                </a:lnTo>
                <a:lnTo>
                  <a:pt x="8762" y="67810"/>
                </a:lnTo>
                <a:close/>
                <a:moveTo>
                  <a:pt x="25840" y="67810"/>
                </a:moveTo>
                <a:lnTo>
                  <a:pt x="25840" y="76014"/>
                </a:lnTo>
                <a:lnTo>
                  <a:pt x="17413" y="76014"/>
                </a:lnTo>
                <a:lnTo>
                  <a:pt x="17413" y="67810"/>
                </a:lnTo>
                <a:close/>
                <a:moveTo>
                  <a:pt x="34547" y="67810"/>
                </a:moveTo>
                <a:lnTo>
                  <a:pt x="34547" y="76014"/>
                </a:lnTo>
                <a:lnTo>
                  <a:pt x="26064" y="76014"/>
                </a:lnTo>
                <a:lnTo>
                  <a:pt x="26064" y="67810"/>
                </a:lnTo>
                <a:close/>
                <a:moveTo>
                  <a:pt x="43197" y="67810"/>
                </a:moveTo>
                <a:lnTo>
                  <a:pt x="43197" y="76014"/>
                </a:lnTo>
                <a:lnTo>
                  <a:pt x="34770" y="76014"/>
                </a:lnTo>
                <a:lnTo>
                  <a:pt x="34770" y="67810"/>
                </a:lnTo>
                <a:close/>
                <a:moveTo>
                  <a:pt x="51848" y="67810"/>
                </a:moveTo>
                <a:lnTo>
                  <a:pt x="51848" y="76014"/>
                </a:lnTo>
                <a:lnTo>
                  <a:pt x="43421" y="76014"/>
                </a:lnTo>
                <a:lnTo>
                  <a:pt x="43421" y="67810"/>
                </a:lnTo>
                <a:close/>
                <a:moveTo>
                  <a:pt x="60499" y="67810"/>
                </a:moveTo>
                <a:lnTo>
                  <a:pt x="60499" y="76014"/>
                </a:lnTo>
                <a:lnTo>
                  <a:pt x="52071" y="76014"/>
                </a:lnTo>
                <a:lnTo>
                  <a:pt x="52071" y="67810"/>
                </a:lnTo>
                <a:close/>
                <a:moveTo>
                  <a:pt x="69149" y="67810"/>
                </a:moveTo>
                <a:lnTo>
                  <a:pt x="69149" y="76014"/>
                </a:lnTo>
                <a:lnTo>
                  <a:pt x="60722" y="76014"/>
                </a:lnTo>
                <a:lnTo>
                  <a:pt x="60722" y="67810"/>
                </a:lnTo>
                <a:close/>
                <a:moveTo>
                  <a:pt x="77800" y="67810"/>
                </a:moveTo>
                <a:lnTo>
                  <a:pt x="77800" y="76014"/>
                </a:lnTo>
                <a:lnTo>
                  <a:pt x="69373" y="76014"/>
                </a:lnTo>
                <a:lnTo>
                  <a:pt x="69373" y="67810"/>
                </a:lnTo>
                <a:close/>
                <a:moveTo>
                  <a:pt x="86506" y="67810"/>
                </a:moveTo>
                <a:lnTo>
                  <a:pt x="86506" y="76014"/>
                </a:lnTo>
                <a:lnTo>
                  <a:pt x="78023" y="76014"/>
                </a:lnTo>
                <a:lnTo>
                  <a:pt x="78023" y="67810"/>
                </a:lnTo>
                <a:close/>
                <a:moveTo>
                  <a:pt x="95157" y="67810"/>
                </a:moveTo>
                <a:lnTo>
                  <a:pt x="95157" y="76014"/>
                </a:lnTo>
                <a:lnTo>
                  <a:pt x="86730" y="76014"/>
                </a:lnTo>
                <a:lnTo>
                  <a:pt x="86730" y="67810"/>
                </a:lnTo>
                <a:close/>
                <a:moveTo>
                  <a:pt x="103808" y="67810"/>
                </a:moveTo>
                <a:lnTo>
                  <a:pt x="103808" y="76014"/>
                </a:lnTo>
                <a:lnTo>
                  <a:pt x="95380" y="76014"/>
                </a:lnTo>
                <a:lnTo>
                  <a:pt x="95380" y="67810"/>
                </a:lnTo>
                <a:close/>
                <a:moveTo>
                  <a:pt x="112458" y="67810"/>
                </a:moveTo>
                <a:lnTo>
                  <a:pt x="112458" y="76014"/>
                </a:lnTo>
                <a:lnTo>
                  <a:pt x="104031" y="76014"/>
                </a:lnTo>
                <a:lnTo>
                  <a:pt x="104031" y="67810"/>
                </a:lnTo>
                <a:close/>
                <a:moveTo>
                  <a:pt x="121109" y="67810"/>
                </a:moveTo>
                <a:lnTo>
                  <a:pt x="121109" y="76014"/>
                </a:lnTo>
                <a:lnTo>
                  <a:pt x="112681" y="76014"/>
                </a:lnTo>
                <a:lnTo>
                  <a:pt x="112681" y="67810"/>
                </a:lnTo>
                <a:close/>
                <a:moveTo>
                  <a:pt x="129760" y="67810"/>
                </a:moveTo>
                <a:lnTo>
                  <a:pt x="129760" y="76014"/>
                </a:lnTo>
                <a:lnTo>
                  <a:pt x="121332" y="76014"/>
                </a:lnTo>
                <a:lnTo>
                  <a:pt x="121332" y="67810"/>
                </a:lnTo>
                <a:close/>
                <a:moveTo>
                  <a:pt x="138410" y="67810"/>
                </a:moveTo>
                <a:lnTo>
                  <a:pt x="138410" y="76014"/>
                </a:lnTo>
                <a:lnTo>
                  <a:pt x="129983" y="76014"/>
                </a:lnTo>
                <a:lnTo>
                  <a:pt x="129983" y="67810"/>
                </a:lnTo>
                <a:close/>
                <a:moveTo>
                  <a:pt x="147117" y="67810"/>
                </a:moveTo>
                <a:lnTo>
                  <a:pt x="147117" y="76014"/>
                </a:lnTo>
                <a:lnTo>
                  <a:pt x="138633" y="76014"/>
                </a:lnTo>
                <a:lnTo>
                  <a:pt x="138633" y="67810"/>
                </a:lnTo>
                <a:close/>
                <a:moveTo>
                  <a:pt x="155767" y="67810"/>
                </a:moveTo>
                <a:lnTo>
                  <a:pt x="155767" y="76014"/>
                </a:lnTo>
                <a:lnTo>
                  <a:pt x="147340" y="76014"/>
                </a:lnTo>
                <a:lnTo>
                  <a:pt x="147340" y="67810"/>
                </a:lnTo>
                <a:close/>
                <a:moveTo>
                  <a:pt x="164418" y="67810"/>
                </a:moveTo>
                <a:lnTo>
                  <a:pt x="164418" y="76014"/>
                </a:lnTo>
                <a:lnTo>
                  <a:pt x="155990" y="76014"/>
                </a:lnTo>
                <a:lnTo>
                  <a:pt x="155990" y="67810"/>
                </a:lnTo>
                <a:close/>
                <a:moveTo>
                  <a:pt x="173069" y="67810"/>
                </a:moveTo>
                <a:lnTo>
                  <a:pt x="173069" y="76014"/>
                </a:lnTo>
                <a:lnTo>
                  <a:pt x="164641" y="76014"/>
                </a:lnTo>
                <a:lnTo>
                  <a:pt x="164641" y="67810"/>
                </a:lnTo>
                <a:close/>
                <a:moveTo>
                  <a:pt x="181719" y="67810"/>
                </a:moveTo>
                <a:lnTo>
                  <a:pt x="181719" y="76014"/>
                </a:lnTo>
                <a:lnTo>
                  <a:pt x="173292" y="76014"/>
                </a:lnTo>
                <a:lnTo>
                  <a:pt x="173292" y="67810"/>
                </a:lnTo>
                <a:close/>
                <a:moveTo>
                  <a:pt x="190370" y="67810"/>
                </a:moveTo>
                <a:lnTo>
                  <a:pt x="190370" y="76014"/>
                </a:lnTo>
                <a:lnTo>
                  <a:pt x="181942" y="76014"/>
                </a:lnTo>
                <a:lnTo>
                  <a:pt x="181942" y="67810"/>
                </a:lnTo>
                <a:close/>
                <a:moveTo>
                  <a:pt x="199020" y="67810"/>
                </a:moveTo>
                <a:lnTo>
                  <a:pt x="199020" y="76014"/>
                </a:lnTo>
                <a:lnTo>
                  <a:pt x="190593" y="76014"/>
                </a:lnTo>
                <a:lnTo>
                  <a:pt x="190593" y="67810"/>
                </a:lnTo>
                <a:close/>
                <a:moveTo>
                  <a:pt x="207727" y="67810"/>
                </a:moveTo>
                <a:lnTo>
                  <a:pt x="207727" y="76014"/>
                </a:lnTo>
                <a:lnTo>
                  <a:pt x="199244" y="76014"/>
                </a:lnTo>
                <a:lnTo>
                  <a:pt x="199244" y="67810"/>
                </a:lnTo>
                <a:close/>
                <a:moveTo>
                  <a:pt x="216377" y="67810"/>
                </a:moveTo>
                <a:lnTo>
                  <a:pt x="216377" y="76014"/>
                </a:lnTo>
                <a:lnTo>
                  <a:pt x="207950" y="76014"/>
                </a:lnTo>
                <a:lnTo>
                  <a:pt x="207950" y="67810"/>
                </a:lnTo>
                <a:close/>
                <a:moveTo>
                  <a:pt x="225028" y="67810"/>
                </a:moveTo>
                <a:lnTo>
                  <a:pt x="225028" y="76014"/>
                </a:lnTo>
                <a:lnTo>
                  <a:pt x="216601" y="76014"/>
                </a:lnTo>
                <a:lnTo>
                  <a:pt x="216601" y="67810"/>
                </a:lnTo>
                <a:close/>
                <a:moveTo>
                  <a:pt x="233679" y="67810"/>
                </a:moveTo>
                <a:lnTo>
                  <a:pt x="233679" y="76014"/>
                </a:lnTo>
                <a:lnTo>
                  <a:pt x="225251" y="76014"/>
                </a:lnTo>
                <a:lnTo>
                  <a:pt x="225251" y="67810"/>
                </a:lnTo>
                <a:close/>
                <a:moveTo>
                  <a:pt x="242329" y="67810"/>
                </a:moveTo>
                <a:lnTo>
                  <a:pt x="242329" y="76014"/>
                </a:lnTo>
                <a:lnTo>
                  <a:pt x="233902" y="76014"/>
                </a:lnTo>
                <a:lnTo>
                  <a:pt x="233902" y="67810"/>
                </a:lnTo>
                <a:close/>
                <a:moveTo>
                  <a:pt x="250980" y="67810"/>
                </a:moveTo>
                <a:lnTo>
                  <a:pt x="250980" y="76014"/>
                </a:lnTo>
                <a:lnTo>
                  <a:pt x="242553" y="76014"/>
                </a:lnTo>
                <a:lnTo>
                  <a:pt x="242553" y="67810"/>
                </a:lnTo>
                <a:close/>
                <a:moveTo>
                  <a:pt x="259686" y="67810"/>
                </a:moveTo>
                <a:lnTo>
                  <a:pt x="259686" y="76014"/>
                </a:lnTo>
                <a:lnTo>
                  <a:pt x="251203" y="76014"/>
                </a:lnTo>
                <a:lnTo>
                  <a:pt x="251203" y="67810"/>
                </a:lnTo>
                <a:close/>
                <a:moveTo>
                  <a:pt x="268337" y="67810"/>
                </a:moveTo>
                <a:lnTo>
                  <a:pt x="268337" y="76014"/>
                </a:lnTo>
                <a:lnTo>
                  <a:pt x="259910" y="76014"/>
                </a:lnTo>
                <a:lnTo>
                  <a:pt x="259910" y="67810"/>
                </a:lnTo>
                <a:close/>
                <a:moveTo>
                  <a:pt x="276988" y="67810"/>
                </a:moveTo>
                <a:lnTo>
                  <a:pt x="276988" y="76014"/>
                </a:lnTo>
                <a:lnTo>
                  <a:pt x="268560" y="76014"/>
                </a:lnTo>
                <a:lnTo>
                  <a:pt x="268560" y="67810"/>
                </a:lnTo>
                <a:close/>
                <a:moveTo>
                  <a:pt x="17190" y="76237"/>
                </a:moveTo>
                <a:lnTo>
                  <a:pt x="17190" y="84497"/>
                </a:lnTo>
                <a:lnTo>
                  <a:pt x="8762" y="84497"/>
                </a:lnTo>
                <a:lnTo>
                  <a:pt x="8762" y="76237"/>
                </a:lnTo>
                <a:close/>
                <a:moveTo>
                  <a:pt x="25840" y="76237"/>
                </a:moveTo>
                <a:lnTo>
                  <a:pt x="25840" y="84497"/>
                </a:lnTo>
                <a:lnTo>
                  <a:pt x="17413" y="84497"/>
                </a:lnTo>
                <a:lnTo>
                  <a:pt x="17413" y="76237"/>
                </a:lnTo>
                <a:close/>
                <a:moveTo>
                  <a:pt x="34547" y="76237"/>
                </a:moveTo>
                <a:lnTo>
                  <a:pt x="34547" y="84497"/>
                </a:lnTo>
                <a:lnTo>
                  <a:pt x="26064" y="84497"/>
                </a:lnTo>
                <a:lnTo>
                  <a:pt x="26064" y="76237"/>
                </a:lnTo>
                <a:close/>
                <a:moveTo>
                  <a:pt x="43197" y="76237"/>
                </a:moveTo>
                <a:lnTo>
                  <a:pt x="43197" y="84497"/>
                </a:lnTo>
                <a:lnTo>
                  <a:pt x="34770" y="84497"/>
                </a:lnTo>
                <a:lnTo>
                  <a:pt x="34770" y="76237"/>
                </a:lnTo>
                <a:close/>
                <a:moveTo>
                  <a:pt x="51848" y="76237"/>
                </a:moveTo>
                <a:lnTo>
                  <a:pt x="51848" y="84497"/>
                </a:lnTo>
                <a:lnTo>
                  <a:pt x="43421" y="84497"/>
                </a:lnTo>
                <a:lnTo>
                  <a:pt x="43421" y="76237"/>
                </a:lnTo>
                <a:close/>
                <a:moveTo>
                  <a:pt x="60499" y="76237"/>
                </a:moveTo>
                <a:lnTo>
                  <a:pt x="60499" y="84497"/>
                </a:lnTo>
                <a:lnTo>
                  <a:pt x="52071" y="84497"/>
                </a:lnTo>
                <a:lnTo>
                  <a:pt x="52071" y="76237"/>
                </a:lnTo>
                <a:close/>
                <a:moveTo>
                  <a:pt x="69149" y="76237"/>
                </a:moveTo>
                <a:lnTo>
                  <a:pt x="69149" y="84497"/>
                </a:lnTo>
                <a:lnTo>
                  <a:pt x="60722" y="84497"/>
                </a:lnTo>
                <a:lnTo>
                  <a:pt x="60722" y="76237"/>
                </a:lnTo>
                <a:close/>
                <a:moveTo>
                  <a:pt x="77800" y="76237"/>
                </a:moveTo>
                <a:lnTo>
                  <a:pt x="77800" y="84497"/>
                </a:lnTo>
                <a:lnTo>
                  <a:pt x="69373" y="84497"/>
                </a:lnTo>
                <a:lnTo>
                  <a:pt x="69373" y="76237"/>
                </a:lnTo>
                <a:close/>
                <a:moveTo>
                  <a:pt x="86506" y="76237"/>
                </a:moveTo>
                <a:lnTo>
                  <a:pt x="86506" y="84497"/>
                </a:lnTo>
                <a:lnTo>
                  <a:pt x="78023" y="84497"/>
                </a:lnTo>
                <a:lnTo>
                  <a:pt x="78023" y="76237"/>
                </a:lnTo>
                <a:close/>
                <a:moveTo>
                  <a:pt x="95157" y="76237"/>
                </a:moveTo>
                <a:lnTo>
                  <a:pt x="95157" y="84497"/>
                </a:lnTo>
                <a:lnTo>
                  <a:pt x="86730" y="84497"/>
                </a:lnTo>
                <a:lnTo>
                  <a:pt x="86730" y="76237"/>
                </a:lnTo>
                <a:close/>
                <a:moveTo>
                  <a:pt x="103808" y="76237"/>
                </a:moveTo>
                <a:lnTo>
                  <a:pt x="103808" y="84497"/>
                </a:lnTo>
                <a:lnTo>
                  <a:pt x="95380" y="84497"/>
                </a:lnTo>
                <a:lnTo>
                  <a:pt x="95380" y="76237"/>
                </a:lnTo>
                <a:close/>
                <a:moveTo>
                  <a:pt x="112458" y="76237"/>
                </a:moveTo>
                <a:lnTo>
                  <a:pt x="112458" y="84497"/>
                </a:lnTo>
                <a:lnTo>
                  <a:pt x="104031" y="84497"/>
                </a:lnTo>
                <a:lnTo>
                  <a:pt x="104031" y="76237"/>
                </a:lnTo>
                <a:close/>
                <a:moveTo>
                  <a:pt x="121109" y="76237"/>
                </a:moveTo>
                <a:lnTo>
                  <a:pt x="121109" y="84497"/>
                </a:lnTo>
                <a:lnTo>
                  <a:pt x="112681" y="84497"/>
                </a:lnTo>
                <a:lnTo>
                  <a:pt x="112681" y="76237"/>
                </a:lnTo>
                <a:close/>
                <a:moveTo>
                  <a:pt x="129760" y="76237"/>
                </a:moveTo>
                <a:lnTo>
                  <a:pt x="129760" y="84497"/>
                </a:lnTo>
                <a:lnTo>
                  <a:pt x="121332" y="84497"/>
                </a:lnTo>
                <a:lnTo>
                  <a:pt x="121332" y="76237"/>
                </a:lnTo>
                <a:close/>
                <a:moveTo>
                  <a:pt x="138410" y="76237"/>
                </a:moveTo>
                <a:lnTo>
                  <a:pt x="138410" y="84497"/>
                </a:lnTo>
                <a:lnTo>
                  <a:pt x="129983" y="84497"/>
                </a:lnTo>
                <a:lnTo>
                  <a:pt x="129983" y="76237"/>
                </a:lnTo>
                <a:close/>
                <a:moveTo>
                  <a:pt x="147117" y="76237"/>
                </a:moveTo>
                <a:lnTo>
                  <a:pt x="147117" y="84497"/>
                </a:lnTo>
                <a:lnTo>
                  <a:pt x="138633" y="84497"/>
                </a:lnTo>
                <a:lnTo>
                  <a:pt x="138633" y="76237"/>
                </a:lnTo>
                <a:close/>
                <a:moveTo>
                  <a:pt x="155767" y="76237"/>
                </a:moveTo>
                <a:lnTo>
                  <a:pt x="155767" y="84497"/>
                </a:lnTo>
                <a:lnTo>
                  <a:pt x="147340" y="84497"/>
                </a:lnTo>
                <a:lnTo>
                  <a:pt x="147340" y="76237"/>
                </a:lnTo>
                <a:close/>
                <a:moveTo>
                  <a:pt x="164418" y="76237"/>
                </a:moveTo>
                <a:lnTo>
                  <a:pt x="164418" y="84497"/>
                </a:lnTo>
                <a:lnTo>
                  <a:pt x="155990" y="84497"/>
                </a:lnTo>
                <a:lnTo>
                  <a:pt x="155990" y="76237"/>
                </a:lnTo>
                <a:close/>
                <a:moveTo>
                  <a:pt x="173069" y="76237"/>
                </a:moveTo>
                <a:lnTo>
                  <a:pt x="173069" y="84497"/>
                </a:lnTo>
                <a:lnTo>
                  <a:pt x="164641" y="84497"/>
                </a:lnTo>
                <a:lnTo>
                  <a:pt x="164641" y="76237"/>
                </a:lnTo>
                <a:close/>
                <a:moveTo>
                  <a:pt x="181719" y="76237"/>
                </a:moveTo>
                <a:lnTo>
                  <a:pt x="181719" y="84497"/>
                </a:lnTo>
                <a:lnTo>
                  <a:pt x="173292" y="84497"/>
                </a:lnTo>
                <a:lnTo>
                  <a:pt x="173292" y="76237"/>
                </a:lnTo>
                <a:close/>
                <a:moveTo>
                  <a:pt x="190370" y="76237"/>
                </a:moveTo>
                <a:lnTo>
                  <a:pt x="190370" y="84497"/>
                </a:lnTo>
                <a:lnTo>
                  <a:pt x="181942" y="84497"/>
                </a:lnTo>
                <a:lnTo>
                  <a:pt x="181942" y="76237"/>
                </a:lnTo>
                <a:close/>
                <a:moveTo>
                  <a:pt x="199020" y="76237"/>
                </a:moveTo>
                <a:lnTo>
                  <a:pt x="199020" y="84497"/>
                </a:lnTo>
                <a:lnTo>
                  <a:pt x="190593" y="84497"/>
                </a:lnTo>
                <a:lnTo>
                  <a:pt x="190593" y="76237"/>
                </a:lnTo>
                <a:close/>
                <a:moveTo>
                  <a:pt x="207727" y="76237"/>
                </a:moveTo>
                <a:lnTo>
                  <a:pt x="207727" y="84497"/>
                </a:lnTo>
                <a:lnTo>
                  <a:pt x="199244" y="84497"/>
                </a:lnTo>
                <a:lnTo>
                  <a:pt x="199244" y="76237"/>
                </a:lnTo>
                <a:close/>
                <a:moveTo>
                  <a:pt x="216377" y="76237"/>
                </a:moveTo>
                <a:lnTo>
                  <a:pt x="216377" y="84497"/>
                </a:lnTo>
                <a:lnTo>
                  <a:pt x="207950" y="84497"/>
                </a:lnTo>
                <a:lnTo>
                  <a:pt x="207950" y="76237"/>
                </a:lnTo>
                <a:close/>
                <a:moveTo>
                  <a:pt x="225028" y="76237"/>
                </a:moveTo>
                <a:lnTo>
                  <a:pt x="225028" y="84497"/>
                </a:lnTo>
                <a:lnTo>
                  <a:pt x="216601" y="84497"/>
                </a:lnTo>
                <a:lnTo>
                  <a:pt x="216601" y="76237"/>
                </a:lnTo>
                <a:close/>
                <a:moveTo>
                  <a:pt x="233679" y="76237"/>
                </a:moveTo>
                <a:lnTo>
                  <a:pt x="233679" y="84497"/>
                </a:lnTo>
                <a:lnTo>
                  <a:pt x="225251" y="84497"/>
                </a:lnTo>
                <a:lnTo>
                  <a:pt x="225251" y="76237"/>
                </a:lnTo>
                <a:close/>
                <a:moveTo>
                  <a:pt x="242329" y="76237"/>
                </a:moveTo>
                <a:lnTo>
                  <a:pt x="242329" y="84497"/>
                </a:lnTo>
                <a:lnTo>
                  <a:pt x="233902" y="84497"/>
                </a:lnTo>
                <a:lnTo>
                  <a:pt x="233902" y="76237"/>
                </a:lnTo>
                <a:close/>
                <a:moveTo>
                  <a:pt x="250980" y="76237"/>
                </a:moveTo>
                <a:lnTo>
                  <a:pt x="250980" y="84497"/>
                </a:lnTo>
                <a:lnTo>
                  <a:pt x="242553" y="84497"/>
                </a:lnTo>
                <a:lnTo>
                  <a:pt x="242553" y="76237"/>
                </a:lnTo>
                <a:close/>
                <a:moveTo>
                  <a:pt x="259686" y="76237"/>
                </a:moveTo>
                <a:lnTo>
                  <a:pt x="259686" y="84497"/>
                </a:lnTo>
                <a:lnTo>
                  <a:pt x="251203" y="84497"/>
                </a:lnTo>
                <a:lnTo>
                  <a:pt x="251203" y="76237"/>
                </a:lnTo>
                <a:close/>
                <a:moveTo>
                  <a:pt x="268337" y="76237"/>
                </a:moveTo>
                <a:lnTo>
                  <a:pt x="268337" y="84497"/>
                </a:lnTo>
                <a:lnTo>
                  <a:pt x="259910" y="84497"/>
                </a:lnTo>
                <a:lnTo>
                  <a:pt x="259910" y="76237"/>
                </a:lnTo>
                <a:close/>
                <a:moveTo>
                  <a:pt x="276988" y="76237"/>
                </a:moveTo>
                <a:lnTo>
                  <a:pt x="276988" y="84497"/>
                </a:lnTo>
                <a:lnTo>
                  <a:pt x="268560" y="84497"/>
                </a:lnTo>
                <a:lnTo>
                  <a:pt x="268560" y="76237"/>
                </a:lnTo>
                <a:close/>
                <a:moveTo>
                  <a:pt x="17190" y="84720"/>
                </a:moveTo>
                <a:lnTo>
                  <a:pt x="17190" y="92924"/>
                </a:lnTo>
                <a:lnTo>
                  <a:pt x="8762" y="92924"/>
                </a:lnTo>
                <a:lnTo>
                  <a:pt x="8762" y="84720"/>
                </a:lnTo>
                <a:close/>
                <a:moveTo>
                  <a:pt x="25840" y="84720"/>
                </a:moveTo>
                <a:lnTo>
                  <a:pt x="25840" y="92924"/>
                </a:lnTo>
                <a:lnTo>
                  <a:pt x="17413" y="92924"/>
                </a:lnTo>
                <a:lnTo>
                  <a:pt x="17413" y="84720"/>
                </a:lnTo>
                <a:close/>
                <a:moveTo>
                  <a:pt x="34547" y="84720"/>
                </a:moveTo>
                <a:lnTo>
                  <a:pt x="34547" y="92924"/>
                </a:lnTo>
                <a:lnTo>
                  <a:pt x="26064" y="92924"/>
                </a:lnTo>
                <a:lnTo>
                  <a:pt x="26064" y="84720"/>
                </a:lnTo>
                <a:close/>
                <a:moveTo>
                  <a:pt x="43197" y="84720"/>
                </a:moveTo>
                <a:lnTo>
                  <a:pt x="43197" y="92924"/>
                </a:lnTo>
                <a:lnTo>
                  <a:pt x="34770" y="92924"/>
                </a:lnTo>
                <a:lnTo>
                  <a:pt x="34770" y="84720"/>
                </a:lnTo>
                <a:close/>
                <a:moveTo>
                  <a:pt x="51848" y="84720"/>
                </a:moveTo>
                <a:lnTo>
                  <a:pt x="51848" y="92924"/>
                </a:lnTo>
                <a:lnTo>
                  <a:pt x="43421" y="92924"/>
                </a:lnTo>
                <a:lnTo>
                  <a:pt x="43421" y="84720"/>
                </a:lnTo>
                <a:close/>
                <a:moveTo>
                  <a:pt x="60499" y="84720"/>
                </a:moveTo>
                <a:lnTo>
                  <a:pt x="60499" y="92924"/>
                </a:lnTo>
                <a:lnTo>
                  <a:pt x="52071" y="92924"/>
                </a:lnTo>
                <a:lnTo>
                  <a:pt x="52071" y="84720"/>
                </a:lnTo>
                <a:close/>
                <a:moveTo>
                  <a:pt x="69149" y="84720"/>
                </a:moveTo>
                <a:lnTo>
                  <a:pt x="69149" y="92924"/>
                </a:lnTo>
                <a:lnTo>
                  <a:pt x="60722" y="92924"/>
                </a:lnTo>
                <a:lnTo>
                  <a:pt x="60722" y="84720"/>
                </a:lnTo>
                <a:close/>
                <a:moveTo>
                  <a:pt x="77800" y="84720"/>
                </a:moveTo>
                <a:lnTo>
                  <a:pt x="77800" y="92924"/>
                </a:lnTo>
                <a:lnTo>
                  <a:pt x="69373" y="92924"/>
                </a:lnTo>
                <a:lnTo>
                  <a:pt x="69373" y="84720"/>
                </a:lnTo>
                <a:close/>
                <a:moveTo>
                  <a:pt x="86506" y="84720"/>
                </a:moveTo>
                <a:lnTo>
                  <a:pt x="86506" y="92924"/>
                </a:lnTo>
                <a:lnTo>
                  <a:pt x="78023" y="92924"/>
                </a:lnTo>
                <a:lnTo>
                  <a:pt x="78023" y="84720"/>
                </a:lnTo>
                <a:close/>
                <a:moveTo>
                  <a:pt x="95157" y="84720"/>
                </a:moveTo>
                <a:lnTo>
                  <a:pt x="95157" y="92924"/>
                </a:lnTo>
                <a:lnTo>
                  <a:pt x="86730" y="92924"/>
                </a:lnTo>
                <a:lnTo>
                  <a:pt x="86730" y="84720"/>
                </a:lnTo>
                <a:close/>
                <a:moveTo>
                  <a:pt x="103808" y="84720"/>
                </a:moveTo>
                <a:lnTo>
                  <a:pt x="103808" y="92924"/>
                </a:lnTo>
                <a:lnTo>
                  <a:pt x="95380" y="92924"/>
                </a:lnTo>
                <a:lnTo>
                  <a:pt x="95380" y="84720"/>
                </a:lnTo>
                <a:close/>
                <a:moveTo>
                  <a:pt x="112458" y="84720"/>
                </a:moveTo>
                <a:lnTo>
                  <a:pt x="112458" y="92924"/>
                </a:lnTo>
                <a:lnTo>
                  <a:pt x="104031" y="92924"/>
                </a:lnTo>
                <a:lnTo>
                  <a:pt x="104031" y="84720"/>
                </a:lnTo>
                <a:close/>
                <a:moveTo>
                  <a:pt x="121109" y="84720"/>
                </a:moveTo>
                <a:lnTo>
                  <a:pt x="121109" y="92924"/>
                </a:lnTo>
                <a:lnTo>
                  <a:pt x="112681" y="92924"/>
                </a:lnTo>
                <a:lnTo>
                  <a:pt x="112681" y="84720"/>
                </a:lnTo>
                <a:close/>
                <a:moveTo>
                  <a:pt x="129760" y="84720"/>
                </a:moveTo>
                <a:lnTo>
                  <a:pt x="129760" y="92924"/>
                </a:lnTo>
                <a:lnTo>
                  <a:pt x="121332" y="92924"/>
                </a:lnTo>
                <a:lnTo>
                  <a:pt x="121332" y="84720"/>
                </a:lnTo>
                <a:close/>
                <a:moveTo>
                  <a:pt x="138410" y="84720"/>
                </a:moveTo>
                <a:lnTo>
                  <a:pt x="138410" y="92924"/>
                </a:lnTo>
                <a:lnTo>
                  <a:pt x="129983" y="92924"/>
                </a:lnTo>
                <a:lnTo>
                  <a:pt x="129983" y="84720"/>
                </a:lnTo>
                <a:close/>
                <a:moveTo>
                  <a:pt x="147117" y="84720"/>
                </a:moveTo>
                <a:lnTo>
                  <a:pt x="147117" y="92924"/>
                </a:lnTo>
                <a:lnTo>
                  <a:pt x="138633" y="92924"/>
                </a:lnTo>
                <a:lnTo>
                  <a:pt x="138633" y="84720"/>
                </a:lnTo>
                <a:close/>
                <a:moveTo>
                  <a:pt x="155767" y="84720"/>
                </a:moveTo>
                <a:lnTo>
                  <a:pt x="155767" y="92924"/>
                </a:lnTo>
                <a:lnTo>
                  <a:pt x="147340" y="92924"/>
                </a:lnTo>
                <a:lnTo>
                  <a:pt x="147340" y="84720"/>
                </a:lnTo>
                <a:close/>
                <a:moveTo>
                  <a:pt x="164418" y="84720"/>
                </a:moveTo>
                <a:lnTo>
                  <a:pt x="164418" y="92924"/>
                </a:lnTo>
                <a:lnTo>
                  <a:pt x="155990" y="92924"/>
                </a:lnTo>
                <a:lnTo>
                  <a:pt x="155990" y="84720"/>
                </a:lnTo>
                <a:close/>
                <a:moveTo>
                  <a:pt x="173069" y="84720"/>
                </a:moveTo>
                <a:lnTo>
                  <a:pt x="173069" y="92924"/>
                </a:lnTo>
                <a:lnTo>
                  <a:pt x="164641" y="92924"/>
                </a:lnTo>
                <a:lnTo>
                  <a:pt x="164641" y="84720"/>
                </a:lnTo>
                <a:close/>
                <a:moveTo>
                  <a:pt x="181719" y="84720"/>
                </a:moveTo>
                <a:lnTo>
                  <a:pt x="181719" y="92924"/>
                </a:lnTo>
                <a:lnTo>
                  <a:pt x="173292" y="92924"/>
                </a:lnTo>
                <a:lnTo>
                  <a:pt x="173292" y="84720"/>
                </a:lnTo>
                <a:close/>
                <a:moveTo>
                  <a:pt x="190370" y="84720"/>
                </a:moveTo>
                <a:lnTo>
                  <a:pt x="190370" y="92924"/>
                </a:lnTo>
                <a:lnTo>
                  <a:pt x="181942" y="92924"/>
                </a:lnTo>
                <a:lnTo>
                  <a:pt x="181942" y="84720"/>
                </a:lnTo>
                <a:close/>
                <a:moveTo>
                  <a:pt x="199020" y="84720"/>
                </a:moveTo>
                <a:lnTo>
                  <a:pt x="199020" y="92924"/>
                </a:lnTo>
                <a:lnTo>
                  <a:pt x="190593" y="92924"/>
                </a:lnTo>
                <a:lnTo>
                  <a:pt x="190593" y="84720"/>
                </a:lnTo>
                <a:close/>
                <a:moveTo>
                  <a:pt x="207727" y="84720"/>
                </a:moveTo>
                <a:lnTo>
                  <a:pt x="207727" y="92924"/>
                </a:lnTo>
                <a:lnTo>
                  <a:pt x="199244" y="92924"/>
                </a:lnTo>
                <a:lnTo>
                  <a:pt x="199244" y="84720"/>
                </a:lnTo>
                <a:close/>
                <a:moveTo>
                  <a:pt x="216377" y="84720"/>
                </a:moveTo>
                <a:lnTo>
                  <a:pt x="216377" y="92924"/>
                </a:lnTo>
                <a:lnTo>
                  <a:pt x="207950" y="92924"/>
                </a:lnTo>
                <a:lnTo>
                  <a:pt x="207950" y="84720"/>
                </a:lnTo>
                <a:close/>
                <a:moveTo>
                  <a:pt x="225028" y="84720"/>
                </a:moveTo>
                <a:lnTo>
                  <a:pt x="225028" y="92924"/>
                </a:lnTo>
                <a:lnTo>
                  <a:pt x="216601" y="92924"/>
                </a:lnTo>
                <a:lnTo>
                  <a:pt x="216601" y="84720"/>
                </a:lnTo>
                <a:close/>
                <a:moveTo>
                  <a:pt x="233679" y="84720"/>
                </a:moveTo>
                <a:lnTo>
                  <a:pt x="233679" y="92924"/>
                </a:lnTo>
                <a:lnTo>
                  <a:pt x="225251" y="92924"/>
                </a:lnTo>
                <a:lnTo>
                  <a:pt x="225251" y="84720"/>
                </a:lnTo>
                <a:close/>
                <a:moveTo>
                  <a:pt x="242329" y="84720"/>
                </a:moveTo>
                <a:lnTo>
                  <a:pt x="242329" y="92924"/>
                </a:lnTo>
                <a:lnTo>
                  <a:pt x="233902" y="92924"/>
                </a:lnTo>
                <a:lnTo>
                  <a:pt x="233902" y="84720"/>
                </a:lnTo>
                <a:close/>
                <a:moveTo>
                  <a:pt x="250980" y="84720"/>
                </a:moveTo>
                <a:lnTo>
                  <a:pt x="250980" y="92924"/>
                </a:lnTo>
                <a:lnTo>
                  <a:pt x="242553" y="92924"/>
                </a:lnTo>
                <a:lnTo>
                  <a:pt x="242553" y="84720"/>
                </a:lnTo>
                <a:close/>
                <a:moveTo>
                  <a:pt x="259686" y="84720"/>
                </a:moveTo>
                <a:lnTo>
                  <a:pt x="259686" y="92924"/>
                </a:lnTo>
                <a:lnTo>
                  <a:pt x="251203" y="92924"/>
                </a:lnTo>
                <a:lnTo>
                  <a:pt x="251203" y="84720"/>
                </a:lnTo>
                <a:close/>
                <a:moveTo>
                  <a:pt x="268337" y="84720"/>
                </a:moveTo>
                <a:lnTo>
                  <a:pt x="268337" y="92924"/>
                </a:lnTo>
                <a:lnTo>
                  <a:pt x="259910" y="92924"/>
                </a:lnTo>
                <a:lnTo>
                  <a:pt x="259910" y="84720"/>
                </a:lnTo>
                <a:close/>
                <a:moveTo>
                  <a:pt x="276988" y="84720"/>
                </a:moveTo>
                <a:lnTo>
                  <a:pt x="276988" y="92924"/>
                </a:lnTo>
                <a:lnTo>
                  <a:pt x="268560" y="92924"/>
                </a:lnTo>
                <a:lnTo>
                  <a:pt x="268560" y="84720"/>
                </a:lnTo>
                <a:close/>
                <a:moveTo>
                  <a:pt x="17190" y="93148"/>
                </a:moveTo>
                <a:lnTo>
                  <a:pt x="17190" y="101408"/>
                </a:lnTo>
                <a:lnTo>
                  <a:pt x="8762" y="101408"/>
                </a:lnTo>
                <a:lnTo>
                  <a:pt x="8762" y="93148"/>
                </a:lnTo>
                <a:close/>
                <a:moveTo>
                  <a:pt x="25840" y="93148"/>
                </a:moveTo>
                <a:lnTo>
                  <a:pt x="25840" y="101408"/>
                </a:lnTo>
                <a:lnTo>
                  <a:pt x="17413" y="101408"/>
                </a:lnTo>
                <a:lnTo>
                  <a:pt x="17413" y="93148"/>
                </a:lnTo>
                <a:close/>
                <a:moveTo>
                  <a:pt x="34547" y="93148"/>
                </a:moveTo>
                <a:lnTo>
                  <a:pt x="34547" y="101408"/>
                </a:lnTo>
                <a:lnTo>
                  <a:pt x="26064" y="101408"/>
                </a:lnTo>
                <a:lnTo>
                  <a:pt x="26064" y="93148"/>
                </a:lnTo>
                <a:close/>
                <a:moveTo>
                  <a:pt x="43197" y="93148"/>
                </a:moveTo>
                <a:lnTo>
                  <a:pt x="43197" y="101408"/>
                </a:lnTo>
                <a:lnTo>
                  <a:pt x="34770" y="101408"/>
                </a:lnTo>
                <a:lnTo>
                  <a:pt x="34770" y="93148"/>
                </a:lnTo>
                <a:close/>
                <a:moveTo>
                  <a:pt x="51848" y="93148"/>
                </a:moveTo>
                <a:lnTo>
                  <a:pt x="51848" y="101408"/>
                </a:lnTo>
                <a:lnTo>
                  <a:pt x="43421" y="101408"/>
                </a:lnTo>
                <a:lnTo>
                  <a:pt x="43421" y="93148"/>
                </a:lnTo>
                <a:close/>
                <a:moveTo>
                  <a:pt x="60499" y="93148"/>
                </a:moveTo>
                <a:lnTo>
                  <a:pt x="60499" y="101408"/>
                </a:lnTo>
                <a:lnTo>
                  <a:pt x="52071" y="101408"/>
                </a:lnTo>
                <a:lnTo>
                  <a:pt x="52071" y="93148"/>
                </a:lnTo>
                <a:close/>
                <a:moveTo>
                  <a:pt x="69149" y="93148"/>
                </a:moveTo>
                <a:lnTo>
                  <a:pt x="69149" y="101408"/>
                </a:lnTo>
                <a:lnTo>
                  <a:pt x="60722" y="101408"/>
                </a:lnTo>
                <a:lnTo>
                  <a:pt x="60722" y="93148"/>
                </a:lnTo>
                <a:close/>
                <a:moveTo>
                  <a:pt x="77800" y="93148"/>
                </a:moveTo>
                <a:lnTo>
                  <a:pt x="77800" y="101408"/>
                </a:lnTo>
                <a:lnTo>
                  <a:pt x="69373" y="101408"/>
                </a:lnTo>
                <a:lnTo>
                  <a:pt x="69373" y="93148"/>
                </a:lnTo>
                <a:close/>
                <a:moveTo>
                  <a:pt x="86506" y="93148"/>
                </a:moveTo>
                <a:lnTo>
                  <a:pt x="86506" y="101408"/>
                </a:lnTo>
                <a:lnTo>
                  <a:pt x="78023" y="101408"/>
                </a:lnTo>
                <a:lnTo>
                  <a:pt x="78023" y="93148"/>
                </a:lnTo>
                <a:close/>
                <a:moveTo>
                  <a:pt x="95157" y="93148"/>
                </a:moveTo>
                <a:lnTo>
                  <a:pt x="95157" y="101408"/>
                </a:lnTo>
                <a:lnTo>
                  <a:pt x="86730" y="101408"/>
                </a:lnTo>
                <a:lnTo>
                  <a:pt x="86730" y="93148"/>
                </a:lnTo>
                <a:close/>
                <a:moveTo>
                  <a:pt x="103808" y="93148"/>
                </a:moveTo>
                <a:lnTo>
                  <a:pt x="103808" y="101408"/>
                </a:lnTo>
                <a:lnTo>
                  <a:pt x="95380" y="101408"/>
                </a:lnTo>
                <a:lnTo>
                  <a:pt x="95380" y="93148"/>
                </a:lnTo>
                <a:close/>
                <a:moveTo>
                  <a:pt x="112458" y="93148"/>
                </a:moveTo>
                <a:lnTo>
                  <a:pt x="112458" y="101408"/>
                </a:lnTo>
                <a:lnTo>
                  <a:pt x="104031" y="101408"/>
                </a:lnTo>
                <a:lnTo>
                  <a:pt x="104031" y="93148"/>
                </a:lnTo>
                <a:close/>
                <a:moveTo>
                  <a:pt x="121109" y="93148"/>
                </a:moveTo>
                <a:lnTo>
                  <a:pt x="121109" y="101408"/>
                </a:lnTo>
                <a:lnTo>
                  <a:pt x="112681" y="101408"/>
                </a:lnTo>
                <a:lnTo>
                  <a:pt x="112681" y="93148"/>
                </a:lnTo>
                <a:close/>
                <a:moveTo>
                  <a:pt x="129760" y="93148"/>
                </a:moveTo>
                <a:lnTo>
                  <a:pt x="129760" y="101408"/>
                </a:lnTo>
                <a:lnTo>
                  <a:pt x="121332" y="101408"/>
                </a:lnTo>
                <a:lnTo>
                  <a:pt x="121332" y="93148"/>
                </a:lnTo>
                <a:close/>
                <a:moveTo>
                  <a:pt x="138410" y="93148"/>
                </a:moveTo>
                <a:lnTo>
                  <a:pt x="138410" y="101408"/>
                </a:lnTo>
                <a:lnTo>
                  <a:pt x="129983" y="101408"/>
                </a:lnTo>
                <a:lnTo>
                  <a:pt x="129983" y="93148"/>
                </a:lnTo>
                <a:close/>
                <a:moveTo>
                  <a:pt x="147117" y="93148"/>
                </a:moveTo>
                <a:lnTo>
                  <a:pt x="147117" y="101408"/>
                </a:lnTo>
                <a:lnTo>
                  <a:pt x="138633" y="101408"/>
                </a:lnTo>
                <a:lnTo>
                  <a:pt x="138633" y="93148"/>
                </a:lnTo>
                <a:close/>
                <a:moveTo>
                  <a:pt x="155767" y="93148"/>
                </a:moveTo>
                <a:lnTo>
                  <a:pt x="155767" y="101408"/>
                </a:lnTo>
                <a:lnTo>
                  <a:pt x="147340" y="101408"/>
                </a:lnTo>
                <a:lnTo>
                  <a:pt x="147340" y="93148"/>
                </a:lnTo>
                <a:close/>
                <a:moveTo>
                  <a:pt x="164418" y="93148"/>
                </a:moveTo>
                <a:lnTo>
                  <a:pt x="164418" y="101408"/>
                </a:lnTo>
                <a:lnTo>
                  <a:pt x="155990" y="101408"/>
                </a:lnTo>
                <a:lnTo>
                  <a:pt x="155990" y="93148"/>
                </a:lnTo>
                <a:close/>
                <a:moveTo>
                  <a:pt x="173069" y="93148"/>
                </a:moveTo>
                <a:lnTo>
                  <a:pt x="173069" y="101408"/>
                </a:lnTo>
                <a:lnTo>
                  <a:pt x="164641" y="101408"/>
                </a:lnTo>
                <a:lnTo>
                  <a:pt x="164641" y="93148"/>
                </a:lnTo>
                <a:close/>
                <a:moveTo>
                  <a:pt x="181719" y="93148"/>
                </a:moveTo>
                <a:lnTo>
                  <a:pt x="181719" y="101408"/>
                </a:lnTo>
                <a:lnTo>
                  <a:pt x="173292" y="101408"/>
                </a:lnTo>
                <a:lnTo>
                  <a:pt x="173292" y="93148"/>
                </a:lnTo>
                <a:close/>
                <a:moveTo>
                  <a:pt x="190370" y="93148"/>
                </a:moveTo>
                <a:lnTo>
                  <a:pt x="190370" y="101408"/>
                </a:lnTo>
                <a:lnTo>
                  <a:pt x="181942" y="101408"/>
                </a:lnTo>
                <a:lnTo>
                  <a:pt x="181942" y="93148"/>
                </a:lnTo>
                <a:close/>
                <a:moveTo>
                  <a:pt x="199020" y="93148"/>
                </a:moveTo>
                <a:lnTo>
                  <a:pt x="199020" y="101408"/>
                </a:lnTo>
                <a:lnTo>
                  <a:pt x="190593" y="101408"/>
                </a:lnTo>
                <a:lnTo>
                  <a:pt x="190593" y="93148"/>
                </a:lnTo>
                <a:close/>
                <a:moveTo>
                  <a:pt x="207727" y="93148"/>
                </a:moveTo>
                <a:lnTo>
                  <a:pt x="207727" y="101408"/>
                </a:lnTo>
                <a:lnTo>
                  <a:pt x="199244" y="101408"/>
                </a:lnTo>
                <a:lnTo>
                  <a:pt x="199244" y="93148"/>
                </a:lnTo>
                <a:close/>
                <a:moveTo>
                  <a:pt x="216377" y="93148"/>
                </a:moveTo>
                <a:lnTo>
                  <a:pt x="216377" y="101408"/>
                </a:lnTo>
                <a:lnTo>
                  <a:pt x="207950" y="101408"/>
                </a:lnTo>
                <a:lnTo>
                  <a:pt x="207950" y="93148"/>
                </a:lnTo>
                <a:close/>
                <a:moveTo>
                  <a:pt x="225028" y="93148"/>
                </a:moveTo>
                <a:lnTo>
                  <a:pt x="225028" y="101408"/>
                </a:lnTo>
                <a:lnTo>
                  <a:pt x="216601" y="101408"/>
                </a:lnTo>
                <a:lnTo>
                  <a:pt x="216601" y="93148"/>
                </a:lnTo>
                <a:close/>
                <a:moveTo>
                  <a:pt x="233679" y="93148"/>
                </a:moveTo>
                <a:lnTo>
                  <a:pt x="233679" y="101408"/>
                </a:lnTo>
                <a:lnTo>
                  <a:pt x="225251" y="101408"/>
                </a:lnTo>
                <a:lnTo>
                  <a:pt x="225251" y="93148"/>
                </a:lnTo>
                <a:close/>
                <a:moveTo>
                  <a:pt x="242329" y="93148"/>
                </a:moveTo>
                <a:lnTo>
                  <a:pt x="242329" y="101408"/>
                </a:lnTo>
                <a:lnTo>
                  <a:pt x="233902" y="101408"/>
                </a:lnTo>
                <a:lnTo>
                  <a:pt x="233902" y="93148"/>
                </a:lnTo>
                <a:close/>
                <a:moveTo>
                  <a:pt x="250980" y="93148"/>
                </a:moveTo>
                <a:lnTo>
                  <a:pt x="250980" y="101408"/>
                </a:lnTo>
                <a:lnTo>
                  <a:pt x="242553" y="101408"/>
                </a:lnTo>
                <a:lnTo>
                  <a:pt x="242553" y="93148"/>
                </a:lnTo>
                <a:close/>
                <a:moveTo>
                  <a:pt x="259686" y="93148"/>
                </a:moveTo>
                <a:lnTo>
                  <a:pt x="259686" y="101408"/>
                </a:lnTo>
                <a:lnTo>
                  <a:pt x="251203" y="101408"/>
                </a:lnTo>
                <a:lnTo>
                  <a:pt x="251203" y="93148"/>
                </a:lnTo>
                <a:close/>
                <a:moveTo>
                  <a:pt x="268337" y="93148"/>
                </a:moveTo>
                <a:lnTo>
                  <a:pt x="268337" y="101408"/>
                </a:lnTo>
                <a:lnTo>
                  <a:pt x="259910" y="101408"/>
                </a:lnTo>
                <a:lnTo>
                  <a:pt x="259910" y="93148"/>
                </a:lnTo>
                <a:close/>
                <a:moveTo>
                  <a:pt x="276988" y="93148"/>
                </a:moveTo>
                <a:lnTo>
                  <a:pt x="276988" y="101408"/>
                </a:lnTo>
                <a:lnTo>
                  <a:pt x="268560" y="101408"/>
                </a:lnTo>
                <a:lnTo>
                  <a:pt x="268560" y="93148"/>
                </a:lnTo>
                <a:close/>
                <a:moveTo>
                  <a:pt x="17190" y="101631"/>
                </a:moveTo>
                <a:lnTo>
                  <a:pt x="17190" y="109891"/>
                </a:lnTo>
                <a:lnTo>
                  <a:pt x="8762" y="109891"/>
                </a:lnTo>
                <a:lnTo>
                  <a:pt x="8762" y="101631"/>
                </a:lnTo>
                <a:close/>
                <a:moveTo>
                  <a:pt x="25840" y="101631"/>
                </a:moveTo>
                <a:lnTo>
                  <a:pt x="25840" y="109891"/>
                </a:lnTo>
                <a:lnTo>
                  <a:pt x="17413" y="109891"/>
                </a:lnTo>
                <a:lnTo>
                  <a:pt x="17413" y="101631"/>
                </a:lnTo>
                <a:close/>
                <a:moveTo>
                  <a:pt x="34547" y="101631"/>
                </a:moveTo>
                <a:lnTo>
                  <a:pt x="34547" y="109891"/>
                </a:lnTo>
                <a:lnTo>
                  <a:pt x="26064" y="109891"/>
                </a:lnTo>
                <a:lnTo>
                  <a:pt x="26064" y="101631"/>
                </a:lnTo>
                <a:close/>
                <a:moveTo>
                  <a:pt x="43197" y="101631"/>
                </a:moveTo>
                <a:lnTo>
                  <a:pt x="43197" y="109891"/>
                </a:lnTo>
                <a:lnTo>
                  <a:pt x="34770" y="109891"/>
                </a:lnTo>
                <a:lnTo>
                  <a:pt x="34770" y="101631"/>
                </a:lnTo>
                <a:close/>
                <a:moveTo>
                  <a:pt x="51848" y="101631"/>
                </a:moveTo>
                <a:lnTo>
                  <a:pt x="51848" y="109891"/>
                </a:lnTo>
                <a:lnTo>
                  <a:pt x="43421" y="109891"/>
                </a:lnTo>
                <a:lnTo>
                  <a:pt x="43421" y="101631"/>
                </a:lnTo>
                <a:close/>
                <a:moveTo>
                  <a:pt x="60499" y="101631"/>
                </a:moveTo>
                <a:lnTo>
                  <a:pt x="60499" y="109891"/>
                </a:lnTo>
                <a:lnTo>
                  <a:pt x="52071" y="109891"/>
                </a:lnTo>
                <a:lnTo>
                  <a:pt x="52071" y="101631"/>
                </a:lnTo>
                <a:close/>
                <a:moveTo>
                  <a:pt x="69149" y="101631"/>
                </a:moveTo>
                <a:lnTo>
                  <a:pt x="69149" y="109891"/>
                </a:lnTo>
                <a:lnTo>
                  <a:pt x="60722" y="109891"/>
                </a:lnTo>
                <a:lnTo>
                  <a:pt x="60722" y="101631"/>
                </a:lnTo>
                <a:close/>
                <a:moveTo>
                  <a:pt x="77800" y="101631"/>
                </a:moveTo>
                <a:lnTo>
                  <a:pt x="77800" y="109891"/>
                </a:lnTo>
                <a:lnTo>
                  <a:pt x="69373" y="109891"/>
                </a:lnTo>
                <a:lnTo>
                  <a:pt x="69373" y="101631"/>
                </a:lnTo>
                <a:close/>
                <a:moveTo>
                  <a:pt x="86506" y="101631"/>
                </a:moveTo>
                <a:lnTo>
                  <a:pt x="86506" y="109891"/>
                </a:lnTo>
                <a:lnTo>
                  <a:pt x="78023" y="109891"/>
                </a:lnTo>
                <a:lnTo>
                  <a:pt x="78023" y="101631"/>
                </a:lnTo>
                <a:close/>
                <a:moveTo>
                  <a:pt x="95157" y="101631"/>
                </a:moveTo>
                <a:lnTo>
                  <a:pt x="95157" y="109891"/>
                </a:lnTo>
                <a:lnTo>
                  <a:pt x="86730" y="109891"/>
                </a:lnTo>
                <a:lnTo>
                  <a:pt x="86730" y="101631"/>
                </a:lnTo>
                <a:close/>
                <a:moveTo>
                  <a:pt x="103808" y="101631"/>
                </a:moveTo>
                <a:lnTo>
                  <a:pt x="103808" y="109891"/>
                </a:lnTo>
                <a:lnTo>
                  <a:pt x="95380" y="109891"/>
                </a:lnTo>
                <a:lnTo>
                  <a:pt x="95380" y="101631"/>
                </a:lnTo>
                <a:close/>
                <a:moveTo>
                  <a:pt x="112458" y="101631"/>
                </a:moveTo>
                <a:lnTo>
                  <a:pt x="112458" y="109891"/>
                </a:lnTo>
                <a:lnTo>
                  <a:pt x="104031" y="109891"/>
                </a:lnTo>
                <a:lnTo>
                  <a:pt x="104031" y="101631"/>
                </a:lnTo>
                <a:close/>
                <a:moveTo>
                  <a:pt x="121109" y="101631"/>
                </a:moveTo>
                <a:lnTo>
                  <a:pt x="121109" y="109891"/>
                </a:lnTo>
                <a:lnTo>
                  <a:pt x="112681" y="109891"/>
                </a:lnTo>
                <a:lnTo>
                  <a:pt x="112681" y="101631"/>
                </a:lnTo>
                <a:close/>
                <a:moveTo>
                  <a:pt x="129760" y="101631"/>
                </a:moveTo>
                <a:lnTo>
                  <a:pt x="129760" y="109891"/>
                </a:lnTo>
                <a:lnTo>
                  <a:pt x="121332" y="109891"/>
                </a:lnTo>
                <a:lnTo>
                  <a:pt x="121332" y="101631"/>
                </a:lnTo>
                <a:close/>
                <a:moveTo>
                  <a:pt x="138410" y="101631"/>
                </a:moveTo>
                <a:lnTo>
                  <a:pt x="138410" y="109891"/>
                </a:lnTo>
                <a:lnTo>
                  <a:pt x="129983" y="109891"/>
                </a:lnTo>
                <a:lnTo>
                  <a:pt x="129983" y="101631"/>
                </a:lnTo>
                <a:close/>
                <a:moveTo>
                  <a:pt x="147117" y="101631"/>
                </a:moveTo>
                <a:lnTo>
                  <a:pt x="147117" y="109891"/>
                </a:lnTo>
                <a:lnTo>
                  <a:pt x="138633" y="109891"/>
                </a:lnTo>
                <a:lnTo>
                  <a:pt x="138633" y="101631"/>
                </a:lnTo>
                <a:close/>
                <a:moveTo>
                  <a:pt x="155767" y="101631"/>
                </a:moveTo>
                <a:lnTo>
                  <a:pt x="155767" y="109891"/>
                </a:lnTo>
                <a:lnTo>
                  <a:pt x="147340" y="109891"/>
                </a:lnTo>
                <a:lnTo>
                  <a:pt x="147340" y="101631"/>
                </a:lnTo>
                <a:close/>
                <a:moveTo>
                  <a:pt x="164418" y="101631"/>
                </a:moveTo>
                <a:lnTo>
                  <a:pt x="164418" y="109891"/>
                </a:lnTo>
                <a:lnTo>
                  <a:pt x="155990" y="109891"/>
                </a:lnTo>
                <a:lnTo>
                  <a:pt x="155990" y="101631"/>
                </a:lnTo>
                <a:close/>
                <a:moveTo>
                  <a:pt x="173069" y="101631"/>
                </a:moveTo>
                <a:lnTo>
                  <a:pt x="173069" y="109891"/>
                </a:lnTo>
                <a:lnTo>
                  <a:pt x="164641" y="109891"/>
                </a:lnTo>
                <a:lnTo>
                  <a:pt x="164641" y="101631"/>
                </a:lnTo>
                <a:close/>
                <a:moveTo>
                  <a:pt x="181719" y="101631"/>
                </a:moveTo>
                <a:lnTo>
                  <a:pt x="181719" y="109891"/>
                </a:lnTo>
                <a:lnTo>
                  <a:pt x="173292" y="109891"/>
                </a:lnTo>
                <a:lnTo>
                  <a:pt x="173292" y="101631"/>
                </a:lnTo>
                <a:close/>
                <a:moveTo>
                  <a:pt x="190370" y="101631"/>
                </a:moveTo>
                <a:lnTo>
                  <a:pt x="190370" y="109891"/>
                </a:lnTo>
                <a:lnTo>
                  <a:pt x="181942" y="109891"/>
                </a:lnTo>
                <a:lnTo>
                  <a:pt x="181942" y="101631"/>
                </a:lnTo>
                <a:close/>
                <a:moveTo>
                  <a:pt x="199020" y="101631"/>
                </a:moveTo>
                <a:lnTo>
                  <a:pt x="199020" y="109891"/>
                </a:lnTo>
                <a:lnTo>
                  <a:pt x="190593" y="109891"/>
                </a:lnTo>
                <a:lnTo>
                  <a:pt x="190593" y="101631"/>
                </a:lnTo>
                <a:close/>
                <a:moveTo>
                  <a:pt x="207727" y="101631"/>
                </a:moveTo>
                <a:lnTo>
                  <a:pt x="207727" y="109891"/>
                </a:lnTo>
                <a:lnTo>
                  <a:pt x="199244" y="109891"/>
                </a:lnTo>
                <a:lnTo>
                  <a:pt x="199244" y="101631"/>
                </a:lnTo>
                <a:close/>
                <a:moveTo>
                  <a:pt x="216377" y="101631"/>
                </a:moveTo>
                <a:lnTo>
                  <a:pt x="216377" y="109891"/>
                </a:lnTo>
                <a:lnTo>
                  <a:pt x="207950" y="109891"/>
                </a:lnTo>
                <a:lnTo>
                  <a:pt x="207950" y="101631"/>
                </a:lnTo>
                <a:close/>
                <a:moveTo>
                  <a:pt x="225028" y="101631"/>
                </a:moveTo>
                <a:lnTo>
                  <a:pt x="225028" y="109891"/>
                </a:lnTo>
                <a:lnTo>
                  <a:pt x="216601" y="109891"/>
                </a:lnTo>
                <a:lnTo>
                  <a:pt x="216601" y="101631"/>
                </a:lnTo>
                <a:close/>
                <a:moveTo>
                  <a:pt x="233679" y="101631"/>
                </a:moveTo>
                <a:lnTo>
                  <a:pt x="233679" y="109891"/>
                </a:lnTo>
                <a:lnTo>
                  <a:pt x="225251" y="109891"/>
                </a:lnTo>
                <a:lnTo>
                  <a:pt x="225251" y="101631"/>
                </a:lnTo>
                <a:close/>
                <a:moveTo>
                  <a:pt x="242329" y="101631"/>
                </a:moveTo>
                <a:lnTo>
                  <a:pt x="242329" y="109891"/>
                </a:lnTo>
                <a:lnTo>
                  <a:pt x="233902" y="109891"/>
                </a:lnTo>
                <a:lnTo>
                  <a:pt x="233902" y="101631"/>
                </a:lnTo>
                <a:close/>
                <a:moveTo>
                  <a:pt x="250980" y="101631"/>
                </a:moveTo>
                <a:lnTo>
                  <a:pt x="250980" y="109891"/>
                </a:lnTo>
                <a:lnTo>
                  <a:pt x="242553" y="109891"/>
                </a:lnTo>
                <a:lnTo>
                  <a:pt x="242553" y="101631"/>
                </a:lnTo>
                <a:close/>
                <a:moveTo>
                  <a:pt x="259686" y="101631"/>
                </a:moveTo>
                <a:lnTo>
                  <a:pt x="259686" y="109891"/>
                </a:lnTo>
                <a:lnTo>
                  <a:pt x="251203" y="109891"/>
                </a:lnTo>
                <a:lnTo>
                  <a:pt x="251203" y="101631"/>
                </a:lnTo>
                <a:close/>
                <a:moveTo>
                  <a:pt x="268337" y="101631"/>
                </a:moveTo>
                <a:lnTo>
                  <a:pt x="268337" y="109891"/>
                </a:lnTo>
                <a:lnTo>
                  <a:pt x="259910" y="109891"/>
                </a:lnTo>
                <a:lnTo>
                  <a:pt x="259910" y="101631"/>
                </a:lnTo>
                <a:close/>
                <a:moveTo>
                  <a:pt x="276988" y="101631"/>
                </a:moveTo>
                <a:lnTo>
                  <a:pt x="276988" y="109891"/>
                </a:lnTo>
                <a:lnTo>
                  <a:pt x="268560" y="109891"/>
                </a:lnTo>
                <a:lnTo>
                  <a:pt x="268560" y="101631"/>
                </a:lnTo>
                <a:close/>
                <a:moveTo>
                  <a:pt x="17190" y="110114"/>
                </a:moveTo>
                <a:lnTo>
                  <a:pt x="17190" y="118318"/>
                </a:lnTo>
                <a:lnTo>
                  <a:pt x="8762" y="118318"/>
                </a:lnTo>
                <a:lnTo>
                  <a:pt x="8762" y="110114"/>
                </a:lnTo>
                <a:close/>
                <a:moveTo>
                  <a:pt x="25840" y="110114"/>
                </a:moveTo>
                <a:lnTo>
                  <a:pt x="25840" y="118318"/>
                </a:lnTo>
                <a:lnTo>
                  <a:pt x="17413" y="118318"/>
                </a:lnTo>
                <a:lnTo>
                  <a:pt x="17413" y="110114"/>
                </a:lnTo>
                <a:close/>
                <a:moveTo>
                  <a:pt x="34547" y="110114"/>
                </a:moveTo>
                <a:lnTo>
                  <a:pt x="34547" y="118318"/>
                </a:lnTo>
                <a:lnTo>
                  <a:pt x="26064" y="118318"/>
                </a:lnTo>
                <a:lnTo>
                  <a:pt x="26064" y="110114"/>
                </a:lnTo>
                <a:close/>
                <a:moveTo>
                  <a:pt x="43197" y="110114"/>
                </a:moveTo>
                <a:lnTo>
                  <a:pt x="43197" y="118318"/>
                </a:lnTo>
                <a:lnTo>
                  <a:pt x="34770" y="118318"/>
                </a:lnTo>
                <a:lnTo>
                  <a:pt x="34770" y="110114"/>
                </a:lnTo>
                <a:close/>
                <a:moveTo>
                  <a:pt x="51848" y="110114"/>
                </a:moveTo>
                <a:lnTo>
                  <a:pt x="51848" y="118318"/>
                </a:lnTo>
                <a:lnTo>
                  <a:pt x="43421" y="118318"/>
                </a:lnTo>
                <a:lnTo>
                  <a:pt x="43421" y="110114"/>
                </a:lnTo>
                <a:close/>
                <a:moveTo>
                  <a:pt x="60499" y="110114"/>
                </a:moveTo>
                <a:lnTo>
                  <a:pt x="60499" y="118318"/>
                </a:lnTo>
                <a:lnTo>
                  <a:pt x="52071" y="118318"/>
                </a:lnTo>
                <a:lnTo>
                  <a:pt x="52071" y="110114"/>
                </a:lnTo>
                <a:close/>
                <a:moveTo>
                  <a:pt x="69149" y="110114"/>
                </a:moveTo>
                <a:lnTo>
                  <a:pt x="69149" y="118318"/>
                </a:lnTo>
                <a:lnTo>
                  <a:pt x="60722" y="118318"/>
                </a:lnTo>
                <a:lnTo>
                  <a:pt x="60722" y="110114"/>
                </a:lnTo>
                <a:close/>
                <a:moveTo>
                  <a:pt x="77800" y="110114"/>
                </a:moveTo>
                <a:lnTo>
                  <a:pt x="77800" y="118318"/>
                </a:lnTo>
                <a:lnTo>
                  <a:pt x="69373" y="118318"/>
                </a:lnTo>
                <a:lnTo>
                  <a:pt x="69373" y="110114"/>
                </a:lnTo>
                <a:close/>
                <a:moveTo>
                  <a:pt x="86506" y="110114"/>
                </a:moveTo>
                <a:lnTo>
                  <a:pt x="86506" y="118318"/>
                </a:lnTo>
                <a:lnTo>
                  <a:pt x="78023" y="118318"/>
                </a:lnTo>
                <a:lnTo>
                  <a:pt x="78023" y="110114"/>
                </a:lnTo>
                <a:close/>
                <a:moveTo>
                  <a:pt x="95157" y="110114"/>
                </a:moveTo>
                <a:lnTo>
                  <a:pt x="95157" y="118318"/>
                </a:lnTo>
                <a:lnTo>
                  <a:pt x="86730" y="118318"/>
                </a:lnTo>
                <a:lnTo>
                  <a:pt x="86730" y="110114"/>
                </a:lnTo>
                <a:close/>
                <a:moveTo>
                  <a:pt x="103808" y="110114"/>
                </a:moveTo>
                <a:lnTo>
                  <a:pt x="103808" y="118318"/>
                </a:lnTo>
                <a:lnTo>
                  <a:pt x="95380" y="118318"/>
                </a:lnTo>
                <a:lnTo>
                  <a:pt x="95380" y="110114"/>
                </a:lnTo>
                <a:close/>
                <a:moveTo>
                  <a:pt x="112458" y="110114"/>
                </a:moveTo>
                <a:lnTo>
                  <a:pt x="112458" y="118318"/>
                </a:lnTo>
                <a:lnTo>
                  <a:pt x="104031" y="118318"/>
                </a:lnTo>
                <a:lnTo>
                  <a:pt x="104031" y="110114"/>
                </a:lnTo>
                <a:close/>
                <a:moveTo>
                  <a:pt x="121109" y="110114"/>
                </a:moveTo>
                <a:lnTo>
                  <a:pt x="121109" y="118318"/>
                </a:lnTo>
                <a:lnTo>
                  <a:pt x="112681" y="118318"/>
                </a:lnTo>
                <a:lnTo>
                  <a:pt x="112681" y="110114"/>
                </a:lnTo>
                <a:close/>
                <a:moveTo>
                  <a:pt x="129760" y="110114"/>
                </a:moveTo>
                <a:lnTo>
                  <a:pt x="129760" y="118318"/>
                </a:lnTo>
                <a:lnTo>
                  <a:pt x="121332" y="118318"/>
                </a:lnTo>
                <a:lnTo>
                  <a:pt x="121332" y="110114"/>
                </a:lnTo>
                <a:close/>
                <a:moveTo>
                  <a:pt x="138410" y="110114"/>
                </a:moveTo>
                <a:lnTo>
                  <a:pt x="138410" y="118318"/>
                </a:lnTo>
                <a:lnTo>
                  <a:pt x="129983" y="118318"/>
                </a:lnTo>
                <a:lnTo>
                  <a:pt x="129983" y="110114"/>
                </a:lnTo>
                <a:close/>
                <a:moveTo>
                  <a:pt x="147117" y="110114"/>
                </a:moveTo>
                <a:lnTo>
                  <a:pt x="147117" y="118318"/>
                </a:lnTo>
                <a:lnTo>
                  <a:pt x="138633" y="118318"/>
                </a:lnTo>
                <a:lnTo>
                  <a:pt x="138633" y="110114"/>
                </a:lnTo>
                <a:close/>
                <a:moveTo>
                  <a:pt x="155767" y="110114"/>
                </a:moveTo>
                <a:lnTo>
                  <a:pt x="155767" y="118318"/>
                </a:lnTo>
                <a:lnTo>
                  <a:pt x="147340" y="118318"/>
                </a:lnTo>
                <a:lnTo>
                  <a:pt x="147340" y="110114"/>
                </a:lnTo>
                <a:close/>
                <a:moveTo>
                  <a:pt x="164418" y="110114"/>
                </a:moveTo>
                <a:lnTo>
                  <a:pt x="164418" y="118318"/>
                </a:lnTo>
                <a:lnTo>
                  <a:pt x="155990" y="118318"/>
                </a:lnTo>
                <a:lnTo>
                  <a:pt x="155990" y="110114"/>
                </a:lnTo>
                <a:close/>
                <a:moveTo>
                  <a:pt x="173069" y="110114"/>
                </a:moveTo>
                <a:lnTo>
                  <a:pt x="173069" y="118318"/>
                </a:lnTo>
                <a:lnTo>
                  <a:pt x="164641" y="118318"/>
                </a:lnTo>
                <a:lnTo>
                  <a:pt x="164641" y="110114"/>
                </a:lnTo>
                <a:close/>
                <a:moveTo>
                  <a:pt x="181719" y="110114"/>
                </a:moveTo>
                <a:lnTo>
                  <a:pt x="181719" y="118318"/>
                </a:lnTo>
                <a:lnTo>
                  <a:pt x="173292" y="118318"/>
                </a:lnTo>
                <a:lnTo>
                  <a:pt x="173292" y="110114"/>
                </a:lnTo>
                <a:close/>
                <a:moveTo>
                  <a:pt x="190370" y="110114"/>
                </a:moveTo>
                <a:lnTo>
                  <a:pt x="190370" y="118318"/>
                </a:lnTo>
                <a:lnTo>
                  <a:pt x="181942" y="118318"/>
                </a:lnTo>
                <a:lnTo>
                  <a:pt x="181942" y="110114"/>
                </a:lnTo>
                <a:close/>
                <a:moveTo>
                  <a:pt x="199020" y="110114"/>
                </a:moveTo>
                <a:lnTo>
                  <a:pt x="199020" y="118318"/>
                </a:lnTo>
                <a:lnTo>
                  <a:pt x="190593" y="118318"/>
                </a:lnTo>
                <a:lnTo>
                  <a:pt x="190593" y="110114"/>
                </a:lnTo>
                <a:close/>
                <a:moveTo>
                  <a:pt x="207727" y="110114"/>
                </a:moveTo>
                <a:lnTo>
                  <a:pt x="207727" y="118318"/>
                </a:lnTo>
                <a:lnTo>
                  <a:pt x="199244" y="118318"/>
                </a:lnTo>
                <a:lnTo>
                  <a:pt x="199244" y="110114"/>
                </a:lnTo>
                <a:close/>
                <a:moveTo>
                  <a:pt x="216377" y="110114"/>
                </a:moveTo>
                <a:lnTo>
                  <a:pt x="216377" y="118318"/>
                </a:lnTo>
                <a:lnTo>
                  <a:pt x="207950" y="118318"/>
                </a:lnTo>
                <a:lnTo>
                  <a:pt x="207950" y="110114"/>
                </a:lnTo>
                <a:close/>
                <a:moveTo>
                  <a:pt x="225028" y="110114"/>
                </a:moveTo>
                <a:lnTo>
                  <a:pt x="225028" y="118318"/>
                </a:lnTo>
                <a:lnTo>
                  <a:pt x="216601" y="118318"/>
                </a:lnTo>
                <a:lnTo>
                  <a:pt x="216601" y="110114"/>
                </a:lnTo>
                <a:close/>
                <a:moveTo>
                  <a:pt x="233679" y="110114"/>
                </a:moveTo>
                <a:lnTo>
                  <a:pt x="233679" y="118318"/>
                </a:lnTo>
                <a:lnTo>
                  <a:pt x="225251" y="118318"/>
                </a:lnTo>
                <a:lnTo>
                  <a:pt x="225251" y="110114"/>
                </a:lnTo>
                <a:close/>
                <a:moveTo>
                  <a:pt x="242329" y="110114"/>
                </a:moveTo>
                <a:lnTo>
                  <a:pt x="242329" y="118318"/>
                </a:lnTo>
                <a:lnTo>
                  <a:pt x="233902" y="118318"/>
                </a:lnTo>
                <a:lnTo>
                  <a:pt x="233902" y="110114"/>
                </a:lnTo>
                <a:close/>
                <a:moveTo>
                  <a:pt x="250980" y="110114"/>
                </a:moveTo>
                <a:lnTo>
                  <a:pt x="250980" y="118318"/>
                </a:lnTo>
                <a:lnTo>
                  <a:pt x="242553" y="118318"/>
                </a:lnTo>
                <a:lnTo>
                  <a:pt x="242553" y="110114"/>
                </a:lnTo>
                <a:close/>
                <a:moveTo>
                  <a:pt x="259686" y="110114"/>
                </a:moveTo>
                <a:lnTo>
                  <a:pt x="259686" y="118318"/>
                </a:lnTo>
                <a:lnTo>
                  <a:pt x="251203" y="118318"/>
                </a:lnTo>
                <a:lnTo>
                  <a:pt x="251203" y="110114"/>
                </a:lnTo>
                <a:close/>
                <a:moveTo>
                  <a:pt x="268337" y="110114"/>
                </a:moveTo>
                <a:lnTo>
                  <a:pt x="268337" y="118318"/>
                </a:lnTo>
                <a:lnTo>
                  <a:pt x="259910" y="118318"/>
                </a:lnTo>
                <a:lnTo>
                  <a:pt x="259910" y="110114"/>
                </a:lnTo>
                <a:close/>
                <a:moveTo>
                  <a:pt x="276988" y="110114"/>
                </a:moveTo>
                <a:lnTo>
                  <a:pt x="276988" y="118318"/>
                </a:lnTo>
                <a:lnTo>
                  <a:pt x="268560" y="118318"/>
                </a:lnTo>
                <a:lnTo>
                  <a:pt x="268560" y="110114"/>
                </a:lnTo>
                <a:close/>
                <a:moveTo>
                  <a:pt x="17190" y="118541"/>
                </a:moveTo>
                <a:lnTo>
                  <a:pt x="17190" y="126801"/>
                </a:lnTo>
                <a:lnTo>
                  <a:pt x="8762" y="126801"/>
                </a:lnTo>
                <a:lnTo>
                  <a:pt x="8762" y="118541"/>
                </a:lnTo>
                <a:close/>
                <a:moveTo>
                  <a:pt x="25840" y="118541"/>
                </a:moveTo>
                <a:lnTo>
                  <a:pt x="25840" y="126801"/>
                </a:lnTo>
                <a:lnTo>
                  <a:pt x="17413" y="126801"/>
                </a:lnTo>
                <a:lnTo>
                  <a:pt x="17413" y="118541"/>
                </a:lnTo>
                <a:close/>
                <a:moveTo>
                  <a:pt x="34547" y="118541"/>
                </a:moveTo>
                <a:lnTo>
                  <a:pt x="34547" y="126801"/>
                </a:lnTo>
                <a:lnTo>
                  <a:pt x="26064" y="126801"/>
                </a:lnTo>
                <a:lnTo>
                  <a:pt x="26064" y="118541"/>
                </a:lnTo>
                <a:close/>
                <a:moveTo>
                  <a:pt x="43197" y="118541"/>
                </a:moveTo>
                <a:lnTo>
                  <a:pt x="43197" y="126801"/>
                </a:lnTo>
                <a:lnTo>
                  <a:pt x="34770" y="126801"/>
                </a:lnTo>
                <a:lnTo>
                  <a:pt x="34770" y="118541"/>
                </a:lnTo>
                <a:close/>
                <a:moveTo>
                  <a:pt x="51848" y="118541"/>
                </a:moveTo>
                <a:lnTo>
                  <a:pt x="51848" y="126801"/>
                </a:lnTo>
                <a:lnTo>
                  <a:pt x="43421" y="126801"/>
                </a:lnTo>
                <a:lnTo>
                  <a:pt x="43421" y="118541"/>
                </a:lnTo>
                <a:close/>
                <a:moveTo>
                  <a:pt x="60499" y="118541"/>
                </a:moveTo>
                <a:lnTo>
                  <a:pt x="60499" y="126801"/>
                </a:lnTo>
                <a:lnTo>
                  <a:pt x="52071" y="126801"/>
                </a:lnTo>
                <a:lnTo>
                  <a:pt x="52071" y="118541"/>
                </a:lnTo>
                <a:close/>
                <a:moveTo>
                  <a:pt x="69149" y="118541"/>
                </a:moveTo>
                <a:lnTo>
                  <a:pt x="69149" y="126801"/>
                </a:lnTo>
                <a:lnTo>
                  <a:pt x="60722" y="126801"/>
                </a:lnTo>
                <a:lnTo>
                  <a:pt x="60722" y="118541"/>
                </a:lnTo>
                <a:close/>
                <a:moveTo>
                  <a:pt x="77800" y="118541"/>
                </a:moveTo>
                <a:lnTo>
                  <a:pt x="77800" y="126801"/>
                </a:lnTo>
                <a:lnTo>
                  <a:pt x="69373" y="126801"/>
                </a:lnTo>
                <a:lnTo>
                  <a:pt x="69373" y="118541"/>
                </a:lnTo>
                <a:close/>
                <a:moveTo>
                  <a:pt x="86506" y="118541"/>
                </a:moveTo>
                <a:lnTo>
                  <a:pt x="86506" y="126801"/>
                </a:lnTo>
                <a:lnTo>
                  <a:pt x="78023" y="126801"/>
                </a:lnTo>
                <a:lnTo>
                  <a:pt x="78023" y="118541"/>
                </a:lnTo>
                <a:close/>
                <a:moveTo>
                  <a:pt x="95157" y="118541"/>
                </a:moveTo>
                <a:lnTo>
                  <a:pt x="95157" y="126801"/>
                </a:lnTo>
                <a:lnTo>
                  <a:pt x="86730" y="126801"/>
                </a:lnTo>
                <a:lnTo>
                  <a:pt x="86730" y="118541"/>
                </a:lnTo>
                <a:close/>
                <a:moveTo>
                  <a:pt x="103808" y="118541"/>
                </a:moveTo>
                <a:lnTo>
                  <a:pt x="103808" y="126801"/>
                </a:lnTo>
                <a:lnTo>
                  <a:pt x="95380" y="126801"/>
                </a:lnTo>
                <a:lnTo>
                  <a:pt x="95380" y="118541"/>
                </a:lnTo>
                <a:close/>
                <a:moveTo>
                  <a:pt x="112458" y="118541"/>
                </a:moveTo>
                <a:lnTo>
                  <a:pt x="112458" y="126801"/>
                </a:lnTo>
                <a:lnTo>
                  <a:pt x="104031" y="126801"/>
                </a:lnTo>
                <a:lnTo>
                  <a:pt x="104031" y="118541"/>
                </a:lnTo>
                <a:close/>
                <a:moveTo>
                  <a:pt x="121109" y="118541"/>
                </a:moveTo>
                <a:lnTo>
                  <a:pt x="121109" y="126801"/>
                </a:lnTo>
                <a:lnTo>
                  <a:pt x="112681" y="126801"/>
                </a:lnTo>
                <a:lnTo>
                  <a:pt x="112681" y="118541"/>
                </a:lnTo>
                <a:close/>
                <a:moveTo>
                  <a:pt x="129760" y="118541"/>
                </a:moveTo>
                <a:lnTo>
                  <a:pt x="129760" y="126801"/>
                </a:lnTo>
                <a:lnTo>
                  <a:pt x="121332" y="126801"/>
                </a:lnTo>
                <a:lnTo>
                  <a:pt x="121332" y="118541"/>
                </a:lnTo>
                <a:close/>
                <a:moveTo>
                  <a:pt x="138410" y="118541"/>
                </a:moveTo>
                <a:lnTo>
                  <a:pt x="138410" y="126801"/>
                </a:lnTo>
                <a:lnTo>
                  <a:pt x="129983" y="126801"/>
                </a:lnTo>
                <a:lnTo>
                  <a:pt x="129983" y="118541"/>
                </a:lnTo>
                <a:close/>
                <a:moveTo>
                  <a:pt x="147117" y="118541"/>
                </a:moveTo>
                <a:lnTo>
                  <a:pt x="147117" y="126801"/>
                </a:lnTo>
                <a:lnTo>
                  <a:pt x="138633" y="126801"/>
                </a:lnTo>
                <a:lnTo>
                  <a:pt x="138633" y="118541"/>
                </a:lnTo>
                <a:close/>
                <a:moveTo>
                  <a:pt x="155767" y="118541"/>
                </a:moveTo>
                <a:lnTo>
                  <a:pt x="155767" y="126801"/>
                </a:lnTo>
                <a:lnTo>
                  <a:pt x="147340" y="126801"/>
                </a:lnTo>
                <a:lnTo>
                  <a:pt x="147340" y="118541"/>
                </a:lnTo>
                <a:close/>
                <a:moveTo>
                  <a:pt x="164418" y="118541"/>
                </a:moveTo>
                <a:lnTo>
                  <a:pt x="164418" y="126801"/>
                </a:lnTo>
                <a:lnTo>
                  <a:pt x="155990" y="126801"/>
                </a:lnTo>
                <a:lnTo>
                  <a:pt x="155990" y="118541"/>
                </a:lnTo>
                <a:close/>
                <a:moveTo>
                  <a:pt x="173069" y="118541"/>
                </a:moveTo>
                <a:lnTo>
                  <a:pt x="173069" y="126801"/>
                </a:lnTo>
                <a:lnTo>
                  <a:pt x="164641" y="126801"/>
                </a:lnTo>
                <a:lnTo>
                  <a:pt x="164641" y="118541"/>
                </a:lnTo>
                <a:close/>
                <a:moveTo>
                  <a:pt x="181719" y="118541"/>
                </a:moveTo>
                <a:lnTo>
                  <a:pt x="181719" y="126801"/>
                </a:lnTo>
                <a:lnTo>
                  <a:pt x="173292" y="126801"/>
                </a:lnTo>
                <a:lnTo>
                  <a:pt x="173292" y="118541"/>
                </a:lnTo>
                <a:close/>
                <a:moveTo>
                  <a:pt x="190370" y="118541"/>
                </a:moveTo>
                <a:lnTo>
                  <a:pt x="190370" y="126801"/>
                </a:lnTo>
                <a:lnTo>
                  <a:pt x="181942" y="126801"/>
                </a:lnTo>
                <a:lnTo>
                  <a:pt x="181942" y="118541"/>
                </a:lnTo>
                <a:close/>
                <a:moveTo>
                  <a:pt x="199020" y="118541"/>
                </a:moveTo>
                <a:lnTo>
                  <a:pt x="199020" y="126801"/>
                </a:lnTo>
                <a:lnTo>
                  <a:pt x="190593" y="126801"/>
                </a:lnTo>
                <a:lnTo>
                  <a:pt x="190593" y="118541"/>
                </a:lnTo>
                <a:close/>
                <a:moveTo>
                  <a:pt x="207727" y="118541"/>
                </a:moveTo>
                <a:lnTo>
                  <a:pt x="207727" y="126801"/>
                </a:lnTo>
                <a:lnTo>
                  <a:pt x="199244" y="126801"/>
                </a:lnTo>
                <a:lnTo>
                  <a:pt x="199244" y="118541"/>
                </a:lnTo>
                <a:close/>
                <a:moveTo>
                  <a:pt x="216377" y="118541"/>
                </a:moveTo>
                <a:lnTo>
                  <a:pt x="216377" y="126801"/>
                </a:lnTo>
                <a:lnTo>
                  <a:pt x="207950" y="126801"/>
                </a:lnTo>
                <a:lnTo>
                  <a:pt x="207950" y="118541"/>
                </a:lnTo>
                <a:close/>
                <a:moveTo>
                  <a:pt x="225028" y="118541"/>
                </a:moveTo>
                <a:lnTo>
                  <a:pt x="225028" y="126801"/>
                </a:lnTo>
                <a:lnTo>
                  <a:pt x="216601" y="126801"/>
                </a:lnTo>
                <a:lnTo>
                  <a:pt x="216601" y="118541"/>
                </a:lnTo>
                <a:close/>
                <a:moveTo>
                  <a:pt x="233679" y="118541"/>
                </a:moveTo>
                <a:lnTo>
                  <a:pt x="233679" y="126801"/>
                </a:lnTo>
                <a:lnTo>
                  <a:pt x="225251" y="126801"/>
                </a:lnTo>
                <a:lnTo>
                  <a:pt x="225251" y="118541"/>
                </a:lnTo>
                <a:close/>
                <a:moveTo>
                  <a:pt x="242329" y="118541"/>
                </a:moveTo>
                <a:lnTo>
                  <a:pt x="242329" y="126801"/>
                </a:lnTo>
                <a:lnTo>
                  <a:pt x="233902" y="126801"/>
                </a:lnTo>
                <a:lnTo>
                  <a:pt x="233902" y="118541"/>
                </a:lnTo>
                <a:close/>
                <a:moveTo>
                  <a:pt x="250980" y="118541"/>
                </a:moveTo>
                <a:lnTo>
                  <a:pt x="250980" y="126801"/>
                </a:lnTo>
                <a:lnTo>
                  <a:pt x="242553" y="126801"/>
                </a:lnTo>
                <a:lnTo>
                  <a:pt x="242553" y="118541"/>
                </a:lnTo>
                <a:close/>
                <a:moveTo>
                  <a:pt x="259686" y="118541"/>
                </a:moveTo>
                <a:lnTo>
                  <a:pt x="259686" y="126801"/>
                </a:lnTo>
                <a:lnTo>
                  <a:pt x="251203" y="126801"/>
                </a:lnTo>
                <a:lnTo>
                  <a:pt x="251203" y="118541"/>
                </a:lnTo>
                <a:close/>
                <a:moveTo>
                  <a:pt x="268337" y="118541"/>
                </a:moveTo>
                <a:lnTo>
                  <a:pt x="268337" y="126801"/>
                </a:lnTo>
                <a:lnTo>
                  <a:pt x="259910" y="126801"/>
                </a:lnTo>
                <a:lnTo>
                  <a:pt x="259910" y="118541"/>
                </a:lnTo>
                <a:close/>
                <a:moveTo>
                  <a:pt x="276988" y="118541"/>
                </a:moveTo>
                <a:lnTo>
                  <a:pt x="276988" y="126801"/>
                </a:lnTo>
                <a:lnTo>
                  <a:pt x="268560" y="126801"/>
                </a:lnTo>
                <a:lnTo>
                  <a:pt x="268560" y="118541"/>
                </a:lnTo>
                <a:close/>
                <a:moveTo>
                  <a:pt x="17190" y="127025"/>
                </a:moveTo>
                <a:lnTo>
                  <a:pt x="17190" y="135229"/>
                </a:lnTo>
                <a:lnTo>
                  <a:pt x="8762" y="135229"/>
                </a:lnTo>
                <a:lnTo>
                  <a:pt x="8762" y="127025"/>
                </a:lnTo>
                <a:close/>
                <a:moveTo>
                  <a:pt x="25840" y="127025"/>
                </a:moveTo>
                <a:lnTo>
                  <a:pt x="25840" y="135229"/>
                </a:lnTo>
                <a:lnTo>
                  <a:pt x="17413" y="135229"/>
                </a:lnTo>
                <a:lnTo>
                  <a:pt x="17413" y="127025"/>
                </a:lnTo>
                <a:close/>
                <a:moveTo>
                  <a:pt x="34547" y="127025"/>
                </a:moveTo>
                <a:lnTo>
                  <a:pt x="34547" y="135229"/>
                </a:lnTo>
                <a:lnTo>
                  <a:pt x="26064" y="135229"/>
                </a:lnTo>
                <a:lnTo>
                  <a:pt x="26064" y="127025"/>
                </a:lnTo>
                <a:close/>
                <a:moveTo>
                  <a:pt x="43197" y="127025"/>
                </a:moveTo>
                <a:lnTo>
                  <a:pt x="43197" y="135229"/>
                </a:lnTo>
                <a:lnTo>
                  <a:pt x="34770" y="135229"/>
                </a:lnTo>
                <a:lnTo>
                  <a:pt x="34770" y="127025"/>
                </a:lnTo>
                <a:close/>
                <a:moveTo>
                  <a:pt x="51848" y="127025"/>
                </a:moveTo>
                <a:lnTo>
                  <a:pt x="51848" y="135229"/>
                </a:lnTo>
                <a:lnTo>
                  <a:pt x="43421" y="135229"/>
                </a:lnTo>
                <a:lnTo>
                  <a:pt x="43421" y="127025"/>
                </a:lnTo>
                <a:close/>
                <a:moveTo>
                  <a:pt x="60499" y="127025"/>
                </a:moveTo>
                <a:lnTo>
                  <a:pt x="60499" y="135229"/>
                </a:lnTo>
                <a:lnTo>
                  <a:pt x="52071" y="135229"/>
                </a:lnTo>
                <a:lnTo>
                  <a:pt x="52071" y="127025"/>
                </a:lnTo>
                <a:close/>
                <a:moveTo>
                  <a:pt x="69149" y="127025"/>
                </a:moveTo>
                <a:lnTo>
                  <a:pt x="69149" y="135229"/>
                </a:lnTo>
                <a:lnTo>
                  <a:pt x="60722" y="135229"/>
                </a:lnTo>
                <a:lnTo>
                  <a:pt x="60722" y="127025"/>
                </a:lnTo>
                <a:close/>
                <a:moveTo>
                  <a:pt x="77800" y="127025"/>
                </a:moveTo>
                <a:lnTo>
                  <a:pt x="77800" y="135229"/>
                </a:lnTo>
                <a:lnTo>
                  <a:pt x="69373" y="135229"/>
                </a:lnTo>
                <a:lnTo>
                  <a:pt x="69373" y="127025"/>
                </a:lnTo>
                <a:close/>
                <a:moveTo>
                  <a:pt x="86506" y="127025"/>
                </a:moveTo>
                <a:lnTo>
                  <a:pt x="86506" y="135229"/>
                </a:lnTo>
                <a:lnTo>
                  <a:pt x="78023" y="135229"/>
                </a:lnTo>
                <a:lnTo>
                  <a:pt x="78023" y="127025"/>
                </a:lnTo>
                <a:close/>
                <a:moveTo>
                  <a:pt x="95157" y="127025"/>
                </a:moveTo>
                <a:lnTo>
                  <a:pt x="95157" y="135229"/>
                </a:lnTo>
                <a:lnTo>
                  <a:pt x="86730" y="135229"/>
                </a:lnTo>
                <a:lnTo>
                  <a:pt x="86730" y="127025"/>
                </a:lnTo>
                <a:close/>
                <a:moveTo>
                  <a:pt x="103808" y="127025"/>
                </a:moveTo>
                <a:lnTo>
                  <a:pt x="103808" y="135229"/>
                </a:lnTo>
                <a:lnTo>
                  <a:pt x="95380" y="135229"/>
                </a:lnTo>
                <a:lnTo>
                  <a:pt x="95380" y="127025"/>
                </a:lnTo>
                <a:close/>
                <a:moveTo>
                  <a:pt x="112458" y="127025"/>
                </a:moveTo>
                <a:lnTo>
                  <a:pt x="112458" y="135229"/>
                </a:lnTo>
                <a:lnTo>
                  <a:pt x="104031" y="135229"/>
                </a:lnTo>
                <a:lnTo>
                  <a:pt x="104031" y="127025"/>
                </a:lnTo>
                <a:close/>
                <a:moveTo>
                  <a:pt x="121109" y="127025"/>
                </a:moveTo>
                <a:lnTo>
                  <a:pt x="121109" y="135229"/>
                </a:lnTo>
                <a:lnTo>
                  <a:pt x="112681" y="135229"/>
                </a:lnTo>
                <a:lnTo>
                  <a:pt x="112681" y="127025"/>
                </a:lnTo>
                <a:close/>
                <a:moveTo>
                  <a:pt x="129760" y="127025"/>
                </a:moveTo>
                <a:lnTo>
                  <a:pt x="129760" y="135229"/>
                </a:lnTo>
                <a:lnTo>
                  <a:pt x="121332" y="135229"/>
                </a:lnTo>
                <a:lnTo>
                  <a:pt x="121332" y="127025"/>
                </a:lnTo>
                <a:close/>
                <a:moveTo>
                  <a:pt x="138410" y="127025"/>
                </a:moveTo>
                <a:lnTo>
                  <a:pt x="138410" y="135229"/>
                </a:lnTo>
                <a:lnTo>
                  <a:pt x="129983" y="135229"/>
                </a:lnTo>
                <a:lnTo>
                  <a:pt x="129983" y="127025"/>
                </a:lnTo>
                <a:close/>
                <a:moveTo>
                  <a:pt x="147117" y="127025"/>
                </a:moveTo>
                <a:lnTo>
                  <a:pt x="147117" y="135229"/>
                </a:lnTo>
                <a:lnTo>
                  <a:pt x="138633" y="135229"/>
                </a:lnTo>
                <a:lnTo>
                  <a:pt x="138633" y="127025"/>
                </a:lnTo>
                <a:close/>
                <a:moveTo>
                  <a:pt x="155767" y="127025"/>
                </a:moveTo>
                <a:lnTo>
                  <a:pt x="155767" y="135229"/>
                </a:lnTo>
                <a:lnTo>
                  <a:pt x="147340" y="135229"/>
                </a:lnTo>
                <a:lnTo>
                  <a:pt x="147340" y="127025"/>
                </a:lnTo>
                <a:close/>
                <a:moveTo>
                  <a:pt x="164418" y="127025"/>
                </a:moveTo>
                <a:lnTo>
                  <a:pt x="164418" y="135229"/>
                </a:lnTo>
                <a:lnTo>
                  <a:pt x="155990" y="135229"/>
                </a:lnTo>
                <a:lnTo>
                  <a:pt x="155990" y="127025"/>
                </a:lnTo>
                <a:close/>
                <a:moveTo>
                  <a:pt x="173069" y="127025"/>
                </a:moveTo>
                <a:lnTo>
                  <a:pt x="173069" y="135229"/>
                </a:lnTo>
                <a:lnTo>
                  <a:pt x="164641" y="135229"/>
                </a:lnTo>
                <a:lnTo>
                  <a:pt x="164641" y="127025"/>
                </a:lnTo>
                <a:close/>
                <a:moveTo>
                  <a:pt x="181719" y="127025"/>
                </a:moveTo>
                <a:lnTo>
                  <a:pt x="181719" y="135229"/>
                </a:lnTo>
                <a:lnTo>
                  <a:pt x="173292" y="135229"/>
                </a:lnTo>
                <a:lnTo>
                  <a:pt x="173292" y="127025"/>
                </a:lnTo>
                <a:close/>
                <a:moveTo>
                  <a:pt x="190370" y="127025"/>
                </a:moveTo>
                <a:lnTo>
                  <a:pt x="190370" y="135229"/>
                </a:lnTo>
                <a:lnTo>
                  <a:pt x="181942" y="135229"/>
                </a:lnTo>
                <a:lnTo>
                  <a:pt x="181942" y="127025"/>
                </a:lnTo>
                <a:close/>
                <a:moveTo>
                  <a:pt x="199020" y="127025"/>
                </a:moveTo>
                <a:lnTo>
                  <a:pt x="199020" y="135229"/>
                </a:lnTo>
                <a:lnTo>
                  <a:pt x="190593" y="135229"/>
                </a:lnTo>
                <a:lnTo>
                  <a:pt x="190593" y="127025"/>
                </a:lnTo>
                <a:close/>
                <a:moveTo>
                  <a:pt x="207727" y="127025"/>
                </a:moveTo>
                <a:lnTo>
                  <a:pt x="207727" y="135229"/>
                </a:lnTo>
                <a:lnTo>
                  <a:pt x="199244" y="135229"/>
                </a:lnTo>
                <a:lnTo>
                  <a:pt x="199244" y="127025"/>
                </a:lnTo>
                <a:close/>
                <a:moveTo>
                  <a:pt x="216377" y="127025"/>
                </a:moveTo>
                <a:lnTo>
                  <a:pt x="216377" y="135229"/>
                </a:lnTo>
                <a:lnTo>
                  <a:pt x="207950" y="135229"/>
                </a:lnTo>
                <a:lnTo>
                  <a:pt x="207950" y="127025"/>
                </a:lnTo>
                <a:close/>
                <a:moveTo>
                  <a:pt x="225028" y="127025"/>
                </a:moveTo>
                <a:lnTo>
                  <a:pt x="225028" y="135229"/>
                </a:lnTo>
                <a:lnTo>
                  <a:pt x="216601" y="135229"/>
                </a:lnTo>
                <a:lnTo>
                  <a:pt x="216601" y="127025"/>
                </a:lnTo>
                <a:close/>
                <a:moveTo>
                  <a:pt x="233679" y="127025"/>
                </a:moveTo>
                <a:lnTo>
                  <a:pt x="233679" y="135229"/>
                </a:lnTo>
                <a:lnTo>
                  <a:pt x="225251" y="135229"/>
                </a:lnTo>
                <a:lnTo>
                  <a:pt x="225251" y="127025"/>
                </a:lnTo>
                <a:close/>
                <a:moveTo>
                  <a:pt x="242329" y="127025"/>
                </a:moveTo>
                <a:lnTo>
                  <a:pt x="242329" y="135229"/>
                </a:lnTo>
                <a:lnTo>
                  <a:pt x="233902" y="135229"/>
                </a:lnTo>
                <a:lnTo>
                  <a:pt x="233902" y="127025"/>
                </a:lnTo>
                <a:close/>
                <a:moveTo>
                  <a:pt x="250980" y="127025"/>
                </a:moveTo>
                <a:lnTo>
                  <a:pt x="250980" y="135229"/>
                </a:lnTo>
                <a:lnTo>
                  <a:pt x="242553" y="135229"/>
                </a:lnTo>
                <a:lnTo>
                  <a:pt x="242553" y="127025"/>
                </a:lnTo>
                <a:close/>
                <a:moveTo>
                  <a:pt x="259686" y="127025"/>
                </a:moveTo>
                <a:lnTo>
                  <a:pt x="259686" y="135229"/>
                </a:lnTo>
                <a:lnTo>
                  <a:pt x="251203" y="135229"/>
                </a:lnTo>
                <a:lnTo>
                  <a:pt x="251203" y="127025"/>
                </a:lnTo>
                <a:close/>
                <a:moveTo>
                  <a:pt x="268337" y="127025"/>
                </a:moveTo>
                <a:lnTo>
                  <a:pt x="268337" y="135229"/>
                </a:lnTo>
                <a:lnTo>
                  <a:pt x="259910" y="135229"/>
                </a:lnTo>
                <a:lnTo>
                  <a:pt x="259910" y="127025"/>
                </a:lnTo>
                <a:close/>
                <a:moveTo>
                  <a:pt x="276988" y="127025"/>
                </a:moveTo>
                <a:lnTo>
                  <a:pt x="276988" y="135229"/>
                </a:lnTo>
                <a:lnTo>
                  <a:pt x="268560" y="135229"/>
                </a:lnTo>
                <a:lnTo>
                  <a:pt x="268560" y="127025"/>
                </a:lnTo>
                <a:close/>
                <a:moveTo>
                  <a:pt x="17190" y="135452"/>
                </a:moveTo>
                <a:lnTo>
                  <a:pt x="17190" y="143712"/>
                </a:lnTo>
                <a:lnTo>
                  <a:pt x="8762" y="143712"/>
                </a:lnTo>
                <a:lnTo>
                  <a:pt x="8762" y="135452"/>
                </a:lnTo>
                <a:close/>
                <a:moveTo>
                  <a:pt x="25840" y="135452"/>
                </a:moveTo>
                <a:lnTo>
                  <a:pt x="25840" y="143712"/>
                </a:lnTo>
                <a:lnTo>
                  <a:pt x="17413" y="143712"/>
                </a:lnTo>
                <a:lnTo>
                  <a:pt x="17413" y="135452"/>
                </a:lnTo>
                <a:close/>
                <a:moveTo>
                  <a:pt x="34547" y="135452"/>
                </a:moveTo>
                <a:lnTo>
                  <a:pt x="34547" y="143712"/>
                </a:lnTo>
                <a:lnTo>
                  <a:pt x="26064" y="143712"/>
                </a:lnTo>
                <a:lnTo>
                  <a:pt x="26064" y="135452"/>
                </a:lnTo>
                <a:close/>
                <a:moveTo>
                  <a:pt x="43197" y="135452"/>
                </a:moveTo>
                <a:lnTo>
                  <a:pt x="43197" y="143712"/>
                </a:lnTo>
                <a:lnTo>
                  <a:pt x="34770" y="143712"/>
                </a:lnTo>
                <a:lnTo>
                  <a:pt x="34770" y="135452"/>
                </a:lnTo>
                <a:close/>
                <a:moveTo>
                  <a:pt x="51848" y="135452"/>
                </a:moveTo>
                <a:lnTo>
                  <a:pt x="51848" y="143712"/>
                </a:lnTo>
                <a:lnTo>
                  <a:pt x="43421" y="143712"/>
                </a:lnTo>
                <a:lnTo>
                  <a:pt x="43421" y="135452"/>
                </a:lnTo>
                <a:close/>
                <a:moveTo>
                  <a:pt x="60499" y="135452"/>
                </a:moveTo>
                <a:lnTo>
                  <a:pt x="60499" y="143712"/>
                </a:lnTo>
                <a:lnTo>
                  <a:pt x="52071" y="143712"/>
                </a:lnTo>
                <a:lnTo>
                  <a:pt x="52071" y="135452"/>
                </a:lnTo>
                <a:close/>
                <a:moveTo>
                  <a:pt x="69149" y="135452"/>
                </a:moveTo>
                <a:lnTo>
                  <a:pt x="69149" y="143712"/>
                </a:lnTo>
                <a:lnTo>
                  <a:pt x="60722" y="143712"/>
                </a:lnTo>
                <a:lnTo>
                  <a:pt x="60722" y="135452"/>
                </a:lnTo>
                <a:close/>
                <a:moveTo>
                  <a:pt x="77800" y="135452"/>
                </a:moveTo>
                <a:lnTo>
                  <a:pt x="77800" y="143712"/>
                </a:lnTo>
                <a:lnTo>
                  <a:pt x="69373" y="143712"/>
                </a:lnTo>
                <a:lnTo>
                  <a:pt x="69373" y="135452"/>
                </a:lnTo>
                <a:close/>
                <a:moveTo>
                  <a:pt x="86506" y="135452"/>
                </a:moveTo>
                <a:lnTo>
                  <a:pt x="86506" y="143712"/>
                </a:lnTo>
                <a:lnTo>
                  <a:pt x="78023" y="143712"/>
                </a:lnTo>
                <a:lnTo>
                  <a:pt x="78023" y="135452"/>
                </a:lnTo>
                <a:close/>
                <a:moveTo>
                  <a:pt x="95157" y="135452"/>
                </a:moveTo>
                <a:lnTo>
                  <a:pt x="95157" y="143712"/>
                </a:lnTo>
                <a:lnTo>
                  <a:pt x="86730" y="143712"/>
                </a:lnTo>
                <a:lnTo>
                  <a:pt x="86730" y="135452"/>
                </a:lnTo>
                <a:close/>
                <a:moveTo>
                  <a:pt x="103808" y="135452"/>
                </a:moveTo>
                <a:lnTo>
                  <a:pt x="103808" y="143712"/>
                </a:lnTo>
                <a:lnTo>
                  <a:pt x="95380" y="143712"/>
                </a:lnTo>
                <a:lnTo>
                  <a:pt x="95380" y="135452"/>
                </a:lnTo>
                <a:close/>
                <a:moveTo>
                  <a:pt x="112458" y="135452"/>
                </a:moveTo>
                <a:lnTo>
                  <a:pt x="112458" y="143712"/>
                </a:lnTo>
                <a:lnTo>
                  <a:pt x="104031" y="143712"/>
                </a:lnTo>
                <a:lnTo>
                  <a:pt x="104031" y="135452"/>
                </a:lnTo>
                <a:close/>
                <a:moveTo>
                  <a:pt x="121109" y="135452"/>
                </a:moveTo>
                <a:lnTo>
                  <a:pt x="121109" y="143712"/>
                </a:lnTo>
                <a:lnTo>
                  <a:pt x="112681" y="143712"/>
                </a:lnTo>
                <a:lnTo>
                  <a:pt x="112681" y="135452"/>
                </a:lnTo>
                <a:close/>
                <a:moveTo>
                  <a:pt x="129760" y="135452"/>
                </a:moveTo>
                <a:lnTo>
                  <a:pt x="129760" y="143712"/>
                </a:lnTo>
                <a:lnTo>
                  <a:pt x="121332" y="143712"/>
                </a:lnTo>
                <a:lnTo>
                  <a:pt x="121332" y="135452"/>
                </a:lnTo>
                <a:close/>
                <a:moveTo>
                  <a:pt x="138410" y="135452"/>
                </a:moveTo>
                <a:lnTo>
                  <a:pt x="138410" y="143712"/>
                </a:lnTo>
                <a:lnTo>
                  <a:pt x="129983" y="143712"/>
                </a:lnTo>
                <a:lnTo>
                  <a:pt x="129983" y="135452"/>
                </a:lnTo>
                <a:close/>
                <a:moveTo>
                  <a:pt x="147117" y="135452"/>
                </a:moveTo>
                <a:lnTo>
                  <a:pt x="147117" y="143712"/>
                </a:lnTo>
                <a:lnTo>
                  <a:pt x="138633" y="143712"/>
                </a:lnTo>
                <a:lnTo>
                  <a:pt x="138633" y="135452"/>
                </a:lnTo>
                <a:close/>
                <a:moveTo>
                  <a:pt x="155767" y="135452"/>
                </a:moveTo>
                <a:lnTo>
                  <a:pt x="155767" y="143712"/>
                </a:lnTo>
                <a:lnTo>
                  <a:pt x="147340" y="143712"/>
                </a:lnTo>
                <a:lnTo>
                  <a:pt x="147340" y="135452"/>
                </a:lnTo>
                <a:close/>
                <a:moveTo>
                  <a:pt x="164418" y="135452"/>
                </a:moveTo>
                <a:lnTo>
                  <a:pt x="164418" y="143712"/>
                </a:lnTo>
                <a:lnTo>
                  <a:pt x="155990" y="143712"/>
                </a:lnTo>
                <a:lnTo>
                  <a:pt x="155990" y="135452"/>
                </a:lnTo>
                <a:close/>
                <a:moveTo>
                  <a:pt x="173069" y="135452"/>
                </a:moveTo>
                <a:lnTo>
                  <a:pt x="173069" y="143712"/>
                </a:lnTo>
                <a:lnTo>
                  <a:pt x="164641" y="143712"/>
                </a:lnTo>
                <a:lnTo>
                  <a:pt x="164641" y="135452"/>
                </a:lnTo>
                <a:close/>
                <a:moveTo>
                  <a:pt x="181719" y="135452"/>
                </a:moveTo>
                <a:lnTo>
                  <a:pt x="181719" y="143712"/>
                </a:lnTo>
                <a:lnTo>
                  <a:pt x="173292" y="143712"/>
                </a:lnTo>
                <a:lnTo>
                  <a:pt x="173292" y="135452"/>
                </a:lnTo>
                <a:close/>
                <a:moveTo>
                  <a:pt x="190370" y="135452"/>
                </a:moveTo>
                <a:lnTo>
                  <a:pt x="190370" y="143712"/>
                </a:lnTo>
                <a:lnTo>
                  <a:pt x="181942" y="143712"/>
                </a:lnTo>
                <a:lnTo>
                  <a:pt x="181942" y="135452"/>
                </a:lnTo>
                <a:close/>
                <a:moveTo>
                  <a:pt x="199020" y="135452"/>
                </a:moveTo>
                <a:lnTo>
                  <a:pt x="199020" y="143712"/>
                </a:lnTo>
                <a:lnTo>
                  <a:pt x="190593" y="143712"/>
                </a:lnTo>
                <a:lnTo>
                  <a:pt x="190593" y="135452"/>
                </a:lnTo>
                <a:close/>
                <a:moveTo>
                  <a:pt x="207727" y="135452"/>
                </a:moveTo>
                <a:lnTo>
                  <a:pt x="207727" y="143712"/>
                </a:lnTo>
                <a:lnTo>
                  <a:pt x="199244" y="143712"/>
                </a:lnTo>
                <a:lnTo>
                  <a:pt x="199244" y="135452"/>
                </a:lnTo>
                <a:close/>
                <a:moveTo>
                  <a:pt x="216377" y="135452"/>
                </a:moveTo>
                <a:lnTo>
                  <a:pt x="216377" y="143712"/>
                </a:lnTo>
                <a:lnTo>
                  <a:pt x="207950" y="143712"/>
                </a:lnTo>
                <a:lnTo>
                  <a:pt x="207950" y="135452"/>
                </a:lnTo>
                <a:close/>
                <a:moveTo>
                  <a:pt x="225028" y="135452"/>
                </a:moveTo>
                <a:lnTo>
                  <a:pt x="225028" y="143712"/>
                </a:lnTo>
                <a:lnTo>
                  <a:pt x="216601" y="143712"/>
                </a:lnTo>
                <a:lnTo>
                  <a:pt x="216601" y="135452"/>
                </a:lnTo>
                <a:close/>
                <a:moveTo>
                  <a:pt x="233679" y="135452"/>
                </a:moveTo>
                <a:lnTo>
                  <a:pt x="233679" y="143712"/>
                </a:lnTo>
                <a:lnTo>
                  <a:pt x="225251" y="143712"/>
                </a:lnTo>
                <a:lnTo>
                  <a:pt x="225251" y="135452"/>
                </a:lnTo>
                <a:close/>
                <a:moveTo>
                  <a:pt x="242329" y="135452"/>
                </a:moveTo>
                <a:lnTo>
                  <a:pt x="242329" y="143712"/>
                </a:lnTo>
                <a:lnTo>
                  <a:pt x="233902" y="143712"/>
                </a:lnTo>
                <a:lnTo>
                  <a:pt x="233902" y="135452"/>
                </a:lnTo>
                <a:close/>
                <a:moveTo>
                  <a:pt x="250980" y="135452"/>
                </a:moveTo>
                <a:lnTo>
                  <a:pt x="250980" y="143712"/>
                </a:lnTo>
                <a:lnTo>
                  <a:pt x="242553" y="143712"/>
                </a:lnTo>
                <a:lnTo>
                  <a:pt x="242553" y="135452"/>
                </a:lnTo>
                <a:close/>
                <a:moveTo>
                  <a:pt x="259686" y="135452"/>
                </a:moveTo>
                <a:lnTo>
                  <a:pt x="259686" y="143712"/>
                </a:lnTo>
                <a:lnTo>
                  <a:pt x="251203" y="143712"/>
                </a:lnTo>
                <a:lnTo>
                  <a:pt x="251203" y="135452"/>
                </a:lnTo>
                <a:close/>
                <a:moveTo>
                  <a:pt x="268337" y="135452"/>
                </a:moveTo>
                <a:lnTo>
                  <a:pt x="268337" y="143712"/>
                </a:lnTo>
                <a:lnTo>
                  <a:pt x="259910" y="143712"/>
                </a:lnTo>
                <a:lnTo>
                  <a:pt x="259910" y="135452"/>
                </a:lnTo>
                <a:close/>
                <a:moveTo>
                  <a:pt x="276988" y="135452"/>
                </a:moveTo>
                <a:lnTo>
                  <a:pt x="276988" y="143712"/>
                </a:lnTo>
                <a:lnTo>
                  <a:pt x="268560" y="143712"/>
                </a:lnTo>
                <a:lnTo>
                  <a:pt x="268560" y="135452"/>
                </a:lnTo>
                <a:close/>
                <a:moveTo>
                  <a:pt x="17190" y="143935"/>
                </a:moveTo>
                <a:lnTo>
                  <a:pt x="17190" y="152139"/>
                </a:lnTo>
                <a:lnTo>
                  <a:pt x="8762" y="152139"/>
                </a:lnTo>
                <a:lnTo>
                  <a:pt x="8762" y="143935"/>
                </a:lnTo>
                <a:close/>
                <a:moveTo>
                  <a:pt x="25840" y="143935"/>
                </a:moveTo>
                <a:lnTo>
                  <a:pt x="25840" y="152139"/>
                </a:lnTo>
                <a:lnTo>
                  <a:pt x="17413" y="152139"/>
                </a:lnTo>
                <a:lnTo>
                  <a:pt x="17413" y="143935"/>
                </a:lnTo>
                <a:close/>
                <a:moveTo>
                  <a:pt x="34547" y="143935"/>
                </a:moveTo>
                <a:lnTo>
                  <a:pt x="34547" y="152139"/>
                </a:lnTo>
                <a:lnTo>
                  <a:pt x="26064" y="152139"/>
                </a:lnTo>
                <a:lnTo>
                  <a:pt x="26064" y="143935"/>
                </a:lnTo>
                <a:close/>
                <a:moveTo>
                  <a:pt x="43197" y="143935"/>
                </a:moveTo>
                <a:lnTo>
                  <a:pt x="43197" y="152139"/>
                </a:lnTo>
                <a:lnTo>
                  <a:pt x="34770" y="152139"/>
                </a:lnTo>
                <a:lnTo>
                  <a:pt x="34770" y="143935"/>
                </a:lnTo>
                <a:close/>
                <a:moveTo>
                  <a:pt x="51848" y="143935"/>
                </a:moveTo>
                <a:lnTo>
                  <a:pt x="51848" y="152139"/>
                </a:lnTo>
                <a:lnTo>
                  <a:pt x="43421" y="152139"/>
                </a:lnTo>
                <a:lnTo>
                  <a:pt x="43421" y="143935"/>
                </a:lnTo>
                <a:close/>
                <a:moveTo>
                  <a:pt x="60499" y="143935"/>
                </a:moveTo>
                <a:lnTo>
                  <a:pt x="60499" y="152139"/>
                </a:lnTo>
                <a:lnTo>
                  <a:pt x="52071" y="152139"/>
                </a:lnTo>
                <a:lnTo>
                  <a:pt x="52071" y="143935"/>
                </a:lnTo>
                <a:close/>
                <a:moveTo>
                  <a:pt x="69149" y="143935"/>
                </a:moveTo>
                <a:lnTo>
                  <a:pt x="69149" y="152139"/>
                </a:lnTo>
                <a:lnTo>
                  <a:pt x="60722" y="152139"/>
                </a:lnTo>
                <a:lnTo>
                  <a:pt x="60722" y="143935"/>
                </a:lnTo>
                <a:close/>
                <a:moveTo>
                  <a:pt x="77800" y="143935"/>
                </a:moveTo>
                <a:lnTo>
                  <a:pt x="77800" y="152139"/>
                </a:lnTo>
                <a:lnTo>
                  <a:pt x="69373" y="152139"/>
                </a:lnTo>
                <a:lnTo>
                  <a:pt x="69373" y="143935"/>
                </a:lnTo>
                <a:close/>
                <a:moveTo>
                  <a:pt x="86506" y="143935"/>
                </a:moveTo>
                <a:lnTo>
                  <a:pt x="86506" y="152139"/>
                </a:lnTo>
                <a:lnTo>
                  <a:pt x="78023" y="152139"/>
                </a:lnTo>
                <a:lnTo>
                  <a:pt x="78023" y="143935"/>
                </a:lnTo>
                <a:close/>
                <a:moveTo>
                  <a:pt x="95157" y="143935"/>
                </a:moveTo>
                <a:lnTo>
                  <a:pt x="95157" y="152139"/>
                </a:lnTo>
                <a:lnTo>
                  <a:pt x="86730" y="152139"/>
                </a:lnTo>
                <a:lnTo>
                  <a:pt x="86730" y="143935"/>
                </a:lnTo>
                <a:close/>
                <a:moveTo>
                  <a:pt x="103808" y="143935"/>
                </a:moveTo>
                <a:lnTo>
                  <a:pt x="103808" y="152139"/>
                </a:lnTo>
                <a:lnTo>
                  <a:pt x="95380" y="152139"/>
                </a:lnTo>
                <a:lnTo>
                  <a:pt x="95380" y="143935"/>
                </a:lnTo>
                <a:close/>
                <a:moveTo>
                  <a:pt x="112458" y="143935"/>
                </a:moveTo>
                <a:lnTo>
                  <a:pt x="112458" y="152139"/>
                </a:lnTo>
                <a:lnTo>
                  <a:pt x="104031" y="152139"/>
                </a:lnTo>
                <a:lnTo>
                  <a:pt x="104031" y="143935"/>
                </a:lnTo>
                <a:close/>
                <a:moveTo>
                  <a:pt x="121109" y="143935"/>
                </a:moveTo>
                <a:lnTo>
                  <a:pt x="121109" y="152139"/>
                </a:lnTo>
                <a:lnTo>
                  <a:pt x="112681" y="152139"/>
                </a:lnTo>
                <a:lnTo>
                  <a:pt x="112681" y="143935"/>
                </a:lnTo>
                <a:close/>
                <a:moveTo>
                  <a:pt x="129760" y="143935"/>
                </a:moveTo>
                <a:lnTo>
                  <a:pt x="129760" y="152139"/>
                </a:lnTo>
                <a:lnTo>
                  <a:pt x="121332" y="152139"/>
                </a:lnTo>
                <a:lnTo>
                  <a:pt x="121332" y="143935"/>
                </a:lnTo>
                <a:close/>
                <a:moveTo>
                  <a:pt x="138410" y="143935"/>
                </a:moveTo>
                <a:lnTo>
                  <a:pt x="138410" y="152139"/>
                </a:lnTo>
                <a:lnTo>
                  <a:pt x="129983" y="152139"/>
                </a:lnTo>
                <a:lnTo>
                  <a:pt x="129983" y="143935"/>
                </a:lnTo>
                <a:close/>
                <a:moveTo>
                  <a:pt x="147117" y="143935"/>
                </a:moveTo>
                <a:lnTo>
                  <a:pt x="147117" y="152139"/>
                </a:lnTo>
                <a:lnTo>
                  <a:pt x="138633" y="152139"/>
                </a:lnTo>
                <a:lnTo>
                  <a:pt x="138633" y="143935"/>
                </a:lnTo>
                <a:close/>
                <a:moveTo>
                  <a:pt x="155767" y="143935"/>
                </a:moveTo>
                <a:lnTo>
                  <a:pt x="155767" y="152139"/>
                </a:lnTo>
                <a:lnTo>
                  <a:pt x="147340" y="152139"/>
                </a:lnTo>
                <a:lnTo>
                  <a:pt x="147340" y="143935"/>
                </a:lnTo>
                <a:close/>
                <a:moveTo>
                  <a:pt x="164418" y="143935"/>
                </a:moveTo>
                <a:lnTo>
                  <a:pt x="164418" y="152139"/>
                </a:lnTo>
                <a:lnTo>
                  <a:pt x="155990" y="152139"/>
                </a:lnTo>
                <a:lnTo>
                  <a:pt x="155990" y="143935"/>
                </a:lnTo>
                <a:close/>
                <a:moveTo>
                  <a:pt x="173069" y="143935"/>
                </a:moveTo>
                <a:lnTo>
                  <a:pt x="173069" y="152139"/>
                </a:lnTo>
                <a:lnTo>
                  <a:pt x="164641" y="152139"/>
                </a:lnTo>
                <a:lnTo>
                  <a:pt x="164641" y="143935"/>
                </a:lnTo>
                <a:close/>
                <a:moveTo>
                  <a:pt x="181719" y="143935"/>
                </a:moveTo>
                <a:lnTo>
                  <a:pt x="181719" y="152139"/>
                </a:lnTo>
                <a:lnTo>
                  <a:pt x="173292" y="152139"/>
                </a:lnTo>
                <a:lnTo>
                  <a:pt x="173292" y="143935"/>
                </a:lnTo>
                <a:close/>
                <a:moveTo>
                  <a:pt x="190370" y="143935"/>
                </a:moveTo>
                <a:lnTo>
                  <a:pt x="190370" y="152139"/>
                </a:lnTo>
                <a:lnTo>
                  <a:pt x="181942" y="152139"/>
                </a:lnTo>
                <a:lnTo>
                  <a:pt x="181942" y="143935"/>
                </a:lnTo>
                <a:close/>
                <a:moveTo>
                  <a:pt x="199020" y="143935"/>
                </a:moveTo>
                <a:lnTo>
                  <a:pt x="199020" y="152139"/>
                </a:lnTo>
                <a:lnTo>
                  <a:pt x="190593" y="152139"/>
                </a:lnTo>
                <a:lnTo>
                  <a:pt x="190593" y="143935"/>
                </a:lnTo>
                <a:close/>
                <a:moveTo>
                  <a:pt x="207727" y="143935"/>
                </a:moveTo>
                <a:lnTo>
                  <a:pt x="207727" y="152139"/>
                </a:lnTo>
                <a:lnTo>
                  <a:pt x="199244" y="152139"/>
                </a:lnTo>
                <a:lnTo>
                  <a:pt x="199244" y="143935"/>
                </a:lnTo>
                <a:close/>
                <a:moveTo>
                  <a:pt x="216377" y="143935"/>
                </a:moveTo>
                <a:lnTo>
                  <a:pt x="216377" y="152139"/>
                </a:lnTo>
                <a:lnTo>
                  <a:pt x="207950" y="152139"/>
                </a:lnTo>
                <a:lnTo>
                  <a:pt x="207950" y="143935"/>
                </a:lnTo>
                <a:close/>
                <a:moveTo>
                  <a:pt x="225028" y="143935"/>
                </a:moveTo>
                <a:lnTo>
                  <a:pt x="225028" y="152139"/>
                </a:lnTo>
                <a:lnTo>
                  <a:pt x="216601" y="152139"/>
                </a:lnTo>
                <a:lnTo>
                  <a:pt x="216601" y="143935"/>
                </a:lnTo>
                <a:close/>
                <a:moveTo>
                  <a:pt x="233679" y="143935"/>
                </a:moveTo>
                <a:lnTo>
                  <a:pt x="233679" y="152139"/>
                </a:lnTo>
                <a:lnTo>
                  <a:pt x="225251" y="152139"/>
                </a:lnTo>
                <a:lnTo>
                  <a:pt x="225251" y="143935"/>
                </a:lnTo>
                <a:close/>
                <a:moveTo>
                  <a:pt x="242329" y="143935"/>
                </a:moveTo>
                <a:lnTo>
                  <a:pt x="242329" y="152139"/>
                </a:lnTo>
                <a:lnTo>
                  <a:pt x="233902" y="152139"/>
                </a:lnTo>
                <a:lnTo>
                  <a:pt x="233902" y="143935"/>
                </a:lnTo>
                <a:close/>
                <a:moveTo>
                  <a:pt x="250980" y="143935"/>
                </a:moveTo>
                <a:lnTo>
                  <a:pt x="250980" y="152139"/>
                </a:lnTo>
                <a:lnTo>
                  <a:pt x="242553" y="152139"/>
                </a:lnTo>
                <a:lnTo>
                  <a:pt x="242553" y="143935"/>
                </a:lnTo>
                <a:close/>
                <a:moveTo>
                  <a:pt x="259686" y="143935"/>
                </a:moveTo>
                <a:lnTo>
                  <a:pt x="259686" y="152139"/>
                </a:lnTo>
                <a:lnTo>
                  <a:pt x="251203" y="152139"/>
                </a:lnTo>
                <a:lnTo>
                  <a:pt x="251203" y="143935"/>
                </a:lnTo>
                <a:close/>
                <a:moveTo>
                  <a:pt x="268337" y="143935"/>
                </a:moveTo>
                <a:lnTo>
                  <a:pt x="268337" y="152139"/>
                </a:lnTo>
                <a:lnTo>
                  <a:pt x="259910" y="152139"/>
                </a:lnTo>
                <a:lnTo>
                  <a:pt x="259910" y="143935"/>
                </a:lnTo>
                <a:close/>
                <a:moveTo>
                  <a:pt x="276988" y="143935"/>
                </a:moveTo>
                <a:lnTo>
                  <a:pt x="276988" y="152139"/>
                </a:lnTo>
                <a:lnTo>
                  <a:pt x="268560" y="152139"/>
                </a:lnTo>
                <a:lnTo>
                  <a:pt x="268560" y="143935"/>
                </a:lnTo>
                <a:close/>
                <a:moveTo>
                  <a:pt x="8539" y="0"/>
                </a:moveTo>
                <a:lnTo>
                  <a:pt x="8539" y="8372"/>
                </a:lnTo>
                <a:lnTo>
                  <a:pt x="0" y="8372"/>
                </a:lnTo>
                <a:lnTo>
                  <a:pt x="0" y="8595"/>
                </a:lnTo>
                <a:lnTo>
                  <a:pt x="8539" y="8595"/>
                </a:lnTo>
                <a:lnTo>
                  <a:pt x="8539" y="16799"/>
                </a:lnTo>
                <a:lnTo>
                  <a:pt x="0" y="16799"/>
                </a:lnTo>
                <a:lnTo>
                  <a:pt x="0" y="17022"/>
                </a:lnTo>
                <a:lnTo>
                  <a:pt x="8539" y="17022"/>
                </a:lnTo>
                <a:lnTo>
                  <a:pt x="8539" y="25282"/>
                </a:lnTo>
                <a:lnTo>
                  <a:pt x="0" y="25282"/>
                </a:lnTo>
                <a:lnTo>
                  <a:pt x="0" y="25505"/>
                </a:lnTo>
                <a:lnTo>
                  <a:pt x="8539" y="25505"/>
                </a:lnTo>
                <a:lnTo>
                  <a:pt x="8539" y="33709"/>
                </a:lnTo>
                <a:lnTo>
                  <a:pt x="0" y="33709"/>
                </a:lnTo>
                <a:lnTo>
                  <a:pt x="0" y="33933"/>
                </a:lnTo>
                <a:lnTo>
                  <a:pt x="8539" y="33933"/>
                </a:lnTo>
                <a:lnTo>
                  <a:pt x="8539" y="42193"/>
                </a:lnTo>
                <a:lnTo>
                  <a:pt x="0" y="42193"/>
                </a:lnTo>
                <a:lnTo>
                  <a:pt x="0" y="42416"/>
                </a:lnTo>
                <a:lnTo>
                  <a:pt x="8539" y="42416"/>
                </a:lnTo>
                <a:lnTo>
                  <a:pt x="8539" y="50620"/>
                </a:lnTo>
                <a:lnTo>
                  <a:pt x="0" y="50620"/>
                </a:lnTo>
                <a:lnTo>
                  <a:pt x="0" y="50843"/>
                </a:lnTo>
                <a:lnTo>
                  <a:pt x="8539" y="50843"/>
                </a:lnTo>
                <a:lnTo>
                  <a:pt x="8539" y="59103"/>
                </a:lnTo>
                <a:lnTo>
                  <a:pt x="0" y="59103"/>
                </a:lnTo>
                <a:lnTo>
                  <a:pt x="0" y="59326"/>
                </a:lnTo>
                <a:lnTo>
                  <a:pt x="8539" y="59326"/>
                </a:lnTo>
                <a:lnTo>
                  <a:pt x="8539" y="67586"/>
                </a:lnTo>
                <a:lnTo>
                  <a:pt x="0" y="67586"/>
                </a:lnTo>
                <a:lnTo>
                  <a:pt x="0" y="67810"/>
                </a:lnTo>
                <a:lnTo>
                  <a:pt x="8539" y="67810"/>
                </a:lnTo>
                <a:lnTo>
                  <a:pt x="8539" y="76014"/>
                </a:lnTo>
                <a:lnTo>
                  <a:pt x="0" y="76014"/>
                </a:lnTo>
                <a:lnTo>
                  <a:pt x="0" y="76237"/>
                </a:lnTo>
                <a:lnTo>
                  <a:pt x="8539" y="76237"/>
                </a:lnTo>
                <a:lnTo>
                  <a:pt x="8539" y="84497"/>
                </a:lnTo>
                <a:lnTo>
                  <a:pt x="0" y="84497"/>
                </a:lnTo>
                <a:lnTo>
                  <a:pt x="0" y="84720"/>
                </a:lnTo>
                <a:lnTo>
                  <a:pt x="8539" y="84720"/>
                </a:lnTo>
                <a:lnTo>
                  <a:pt x="8539" y="92924"/>
                </a:lnTo>
                <a:lnTo>
                  <a:pt x="0" y="92924"/>
                </a:lnTo>
                <a:lnTo>
                  <a:pt x="0" y="93148"/>
                </a:lnTo>
                <a:lnTo>
                  <a:pt x="8539" y="93148"/>
                </a:lnTo>
                <a:lnTo>
                  <a:pt x="8539" y="101408"/>
                </a:lnTo>
                <a:lnTo>
                  <a:pt x="0" y="101408"/>
                </a:lnTo>
                <a:lnTo>
                  <a:pt x="0" y="101631"/>
                </a:lnTo>
                <a:lnTo>
                  <a:pt x="8539" y="101631"/>
                </a:lnTo>
                <a:lnTo>
                  <a:pt x="8539" y="109891"/>
                </a:lnTo>
                <a:lnTo>
                  <a:pt x="0" y="109891"/>
                </a:lnTo>
                <a:lnTo>
                  <a:pt x="0" y="110114"/>
                </a:lnTo>
                <a:lnTo>
                  <a:pt x="8539" y="110114"/>
                </a:lnTo>
                <a:lnTo>
                  <a:pt x="8539" y="118318"/>
                </a:lnTo>
                <a:lnTo>
                  <a:pt x="0" y="118318"/>
                </a:lnTo>
                <a:lnTo>
                  <a:pt x="0" y="118541"/>
                </a:lnTo>
                <a:lnTo>
                  <a:pt x="8539" y="118541"/>
                </a:lnTo>
                <a:lnTo>
                  <a:pt x="8539" y="126801"/>
                </a:lnTo>
                <a:lnTo>
                  <a:pt x="0" y="126801"/>
                </a:lnTo>
                <a:lnTo>
                  <a:pt x="0" y="127025"/>
                </a:lnTo>
                <a:lnTo>
                  <a:pt x="8539" y="127025"/>
                </a:lnTo>
                <a:lnTo>
                  <a:pt x="8539" y="135229"/>
                </a:lnTo>
                <a:lnTo>
                  <a:pt x="0" y="135229"/>
                </a:lnTo>
                <a:lnTo>
                  <a:pt x="0" y="135452"/>
                </a:lnTo>
                <a:lnTo>
                  <a:pt x="8539" y="135452"/>
                </a:lnTo>
                <a:lnTo>
                  <a:pt x="8539" y="143712"/>
                </a:lnTo>
                <a:lnTo>
                  <a:pt x="0" y="143712"/>
                </a:lnTo>
                <a:lnTo>
                  <a:pt x="0" y="143935"/>
                </a:lnTo>
                <a:lnTo>
                  <a:pt x="8539" y="143935"/>
                </a:lnTo>
                <a:lnTo>
                  <a:pt x="8539" y="152139"/>
                </a:lnTo>
                <a:lnTo>
                  <a:pt x="0" y="152139"/>
                </a:lnTo>
                <a:lnTo>
                  <a:pt x="0" y="152362"/>
                </a:lnTo>
                <a:lnTo>
                  <a:pt x="8539" y="152362"/>
                </a:lnTo>
                <a:lnTo>
                  <a:pt x="8539" y="160734"/>
                </a:lnTo>
                <a:lnTo>
                  <a:pt x="8762" y="160734"/>
                </a:lnTo>
                <a:lnTo>
                  <a:pt x="8762" y="152362"/>
                </a:lnTo>
                <a:lnTo>
                  <a:pt x="17190" y="152362"/>
                </a:lnTo>
                <a:lnTo>
                  <a:pt x="17190" y="160734"/>
                </a:lnTo>
                <a:lnTo>
                  <a:pt x="17413" y="160734"/>
                </a:lnTo>
                <a:lnTo>
                  <a:pt x="17413" y="152362"/>
                </a:lnTo>
                <a:lnTo>
                  <a:pt x="25840" y="152362"/>
                </a:lnTo>
                <a:lnTo>
                  <a:pt x="25840" y="160734"/>
                </a:lnTo>
                <a:lnTo>
                  <a:pt x="26064" y="160734"/>
                </a:lnTo>
                <a:lnTo>
                  <a:pt x="26064" y="152362"/>
                </a:lnTo>
                <a:lnTo>
                  <a:pt x="34547" y="152362"/>
                </a:lnTo>
                <a:lnTo>
                  <a:pt x="34547" y="160734"/>
                </a:lnTo>
                <a:lnTo>
                  <a:pt x="34770" y="160734"/>
                </a:lnTo>
                <a:lnTo>
                  <a:pt x="34770" y="152362"/>
                </a:lnTo>
                <a:lnTo>
                  <a:pt x="43197" y="152362"/>
                </a:lnTo>
                <a:lnTo>
                  <a:pt x="43197" y="160734"/>
                </a:lnTo>
                <a:lnTo>
                  <a:pt x="43421" y="160734"/>
                </a:lnTo>
                <a:lnTo>
                  <a:pt x="43421" y="152362"/>
                </a:lnTo>
                <a:lnTo>
                  <a:pt x="51848" y="152362"/>
                </a:lnTo>
                <a:lnTo>
                  <a:pt x="51848" y="160734"/>
                </a:lnTo>
                <a:lnTo>
                  <a:pt x="52071" y="160734"/>
                </a:lnTo>
                <a:lnTo>
                  <a:pt x="52071" y="152362"/>
                </a:lnTo>
                <a:lnTo>
                  <a:pt x="60499" y="152362"/>
                </a:lnTo>
                <a:lnTo>
                  <a:pt x="60499" y="160734"/>
                </a:lnTo>
                <a:lnTo>
                  <a:pt x="60722" y="160734"/>
                </a:lnTo>
                <a:lnTo>
                  <a:pt x="60722" y="152362"/>
                </a:lnTo>
                <a:lnTo>
                  <a:pt x="69149" y="152362"/>
                </a:lnTo>
                <a:lnTo>
                  <a:pt x="69149" y="160734"/>
                </a:lnTo>
                <a:lnTo>
                  <a:pt x="69373" y="160734"/>
                </a:lnTo>
                <a:lnTo>
                  <a:pt x="69373" y="152362"/>
                </a:lnTo>
                <a:lnTo>
                  <a:pt x="77800" y="152362"/>
                </a:lnTo>
                <a:lnTo>
                  <a:pt x="77800" y="160734"/>
                </a:lnTo>
                <a:lnTo>
                  <a:pt x="78023" y="160734"/>
                </a:lnTo>
                <a:lnTo>
                  <a:pt x="78023" y="152362"/>
                </a:lnTo>
                <a:lnTo>
                  <a:pt x="86506" y="152362"/>
                </a:lnTo>
                <a:lnTo>
                  <a:pt x="86506" y="160734"/>
                </a:lnTo>
                <a:lnTo>
                  <a:pt x="86730" y="160734"/>
                </a:lnTo>
                <a:lnTo>
                  <a:pt x="86730" y="152362"/>
                </a:lnTo>
                <a:lnTo>
                  <a:pt x="95157" y="152362"/>
                </a:lnTo>
                <a:lnTo>
                  <a:pt x="95157" y="160734"/>
                </a:lnTo>
                <a:lnTo>
                  <a:pt x="95380" y="160734"/>
                </a:lnTo>
                <a:lnTo>
                  <a:pt x="95380" y="152362"/>
                </a:lnTo>
                <a:lnTo>
                  <a:pt x="103808" y="152362"/>
                </a:lnTo>
                <a:lnTo>
                  <a:pt x="103808" y="160734"/>
                </a:lnTo>
                <a:lnTo>
                  <a:pt x="104031" y="160734"/>
                </a:lnTo>
                <a:lnTo>
                  <a:pt x="104031" y="152362"/>
                </a:lnTo>
                <a:lnTo>
                  <a:pt x="112458" y="152362"/>
                </a:lnTo>
                <a:lnTo>
                  <a:pt x="112458" y="160734"/>
                </a:lnTo>
                <a:lnTo>
                  <a:pt x="112681" y="160734"/>
                </a:lnTo>
                <a:lnTo>
                  <a:pt x="112681" y="152362"/>
                </a:lnTo>
                <a:lnTo>
                  <a:pt x="121109" y="152362"/>
                </a:lnTo>
                <a:lnTo>
                  <a:pt x="121109" y="160734"/>
                </a:lnTo>
                <a:lnTo>
                  <a:pt x="121332" y="160734"/>
                </a:lnTo>
                <a:lnTo>
                  <a:pt x="121332" y="152362"/>
                </a:lnTo>
                <a:lnTo>
                  <a:pt x="129760" y="152362"/>
                </a:lnTo>
                <a:lnTo>
                  <a:pt x="129760" y="160734"/>
                </a:lnTo>
                <a:lnTo>
                  <a:pt x="129983" y="160734"/>
                </a:lnTo>
                <a:lnTo>
                  <a:pt x="129983" y="152362"/>
                </a:lnTo>
                <a:lnTo>
                  <a:pt x="138410" y="152362"/>
                </a:lnTo>
                <a:lnTo>
                  <a:pt x="138410" y="160734"/>
                </a:lnTo>
                <a:lnTo>
                  <a:pt x="138633" y="160734"/>
                </a:lnTo>
                <a:lnTo>
                  <a:pt x="138633" y="152362"/>
                </a:lnTo>
                <a:lnTo>
                  <a:pt x="147117" y="152362"/>
                </a:lnTo>
                <a:lnTo>
                  <a:pt x="147117" y="160734"/>
                </a:lnTo>
                <a:lnTo>
                  <a:pt x="147340" y="160734"/>
                </a:lnTo>
                <a:lnTo>
                  <a:pt x="147340" y="152362"/>
                </a:lnTo>
                <a:lnTo>
                  <a:pt x="155767" y="152362"/>
                </a:lnTo>
                <a:lnTo>
                  <a:pt x="155767" y="160734"/>
                </a:lnTo>
                <a:lnTo>
                  <a:pt x="155990" y="160734"/>
                </a:lnTo>
                <a:lnTo>
                  <a:pt x="155990" y="152362"/>
                </a:lnTo>
                <a:lnTo>
                  <a:pt x="164418" y="152362"/>
                </a:lnTo>
                <a:lnTo>
                  <a:pt x="164418" y="160734"/>
                </a:lnTo>
                <a:lnTo>
                  <a:pt x="164641" y="160734"/>
                </a:lnTo>
                <a:lnTo>
                  <a:pt x="164641" y="152362"/>
                </a:lnTo>
                <a:lnTo>
                  <a:pt x="173069" y="152362"/>
                </a:lnTo>
                <a:lnTo>
                  <a:pt x="173069" y="160734"/>
                </a:lnTo>
                <a:lnTo>
                  <a:pt x="173292" y="160734"/>
                </a:lnTo>
                <a:lnTo>
                  <a:pt x="173292" y="152362"/>
                </a:lnTo>
                <a:lnTo>
                  <a:pt x="181719" y="152362"/>
                </a:lnTo>
                <a:lnTo>
                  <a:pt x="181719" y="160734"/>
                </a:lnTo>
                <a:lnTo>
                  <a:pt x="181942" y="160734"/>
                </a:lnTo>
                <a:lnTo>
                  <a:pt x="181942" y="152362"/>
                </a:lnTo>
                <a:lnTo>
                  <a:pt x="190370" y="152362"/>
                </a:lnTo>
                <a:lnTo>
                  <a:pt x="190370" y="160734"/>
                </a:lnTo>
                <a:lnTo>
                  <a:pt x="190593" y="160734"/>
                </a:lnTo>
                <a:lnTo>
                  <a:pt x="190593" y="152362"/>
                </a:lnTo>
                <a:lnTo>
                  <a:pt x="199020" y="152362"/>
                </a:lnTo>
                <a:lnTo>
                  <a:pt x="199020" y="160734"/>
                </a:lnTo>
                <a:lnTo>
                  <a:pt x="199244" y="160734"/>
                </a:lnTo>
                <a:lnTo>
                  <a:pt x="199244" y="152362"/>
                </a:lnTo>
                <a:lnTo>
                  <a:pt x="207727" y="152362"/>
                </a:lnTo>
                <a:lnTo>
                  <a:pt x="207727" y="160734"/>
                </a:lnTo>
                <a:lnTo>
                  <a:pt x="207950" y="160734"/>
                </a:lnTo>
                <a:lnTo>
                  <a:pt x="207950" y="152362"/>
                </a:lnTo>
                <a:lnTo>
                  <a:pt x="216377" y="152362"/>
                </a:lnTo>
                <a:lnTo>
                  <a:pt x="216377" y="160734"/>
                </a:lnTo>
                <a:lnTo>
                  <a:pt x="216601" y="160734"/>
                </a:lnTo>
                <a:lnTo>
                  <a:pt x="216601" y="152362"/>
                </a:lnTo>
                <a:lnTo>
                  <a:pt x="225028" y="152362"/>
                </a:lnTo>
                <a:lnTo>
                  <a:pt x="225028" y="160734"/>
                </a:lnTo>
                <a:lnTo>
                  <a:pt x="225251" y="160734"/>
                </a:lnTo>
                <a:lnTo>
                  <a:pt x="225251" y="152362"/>
                </a:lnTo>
                <a:lnTo>
                  <a:pt x="233679" y="152362"/>
                </a:lnTo>
                <a:lnTo>
                  <a:pt x="233679" y="160734"/>
                </a:lnTo>
                <a:lnTo>
                  <a:pt x="233902" y="160734"/>
                </a:lnTo>
                <a:lnTo>
                  <a:pt x="233902" y="152362"/>
                </a:lnTo>
                <a:lnTo>
                  <a:pt x="242329" y="152362"/>
                </a:lnTo>
                <a:lnTo>
                  <a:pt x="242329" y="160734"/>
                </a:lnTo>
                <a:lnTo>
                  <a:pt x="242553" y="160734"/>
                </a:lnTo>
                <a:lnTo>
                  <a:pt x="242553" y="152362"/>
                </a:lnTo>
                <a:lnTo>
                  <a:pt x="250980" y="152362"/>
                </a:lnTo>
                <a:lnTo>
                  <a:pt x="250980" y="160734"/>
                </a:lnTo>
                <a:lnTo>
                  <a:pt x="251203" y="160734"/>
                </a:lnTo>
                <a:lnTo>
                  <a:pt x="251203" y="152362"/>
                </a:lnTo>
                <a:lnTo>
                  <a:pt x="259686" y="152362"/>
                </a:lnTo>
                <a:lnTo>
                  <a:pt x="259686" y="160734"/>
                </a:lnTo>
                <a:lnTo>
                  <a:pt x="259910" y="160734"/>
                </a:lnTo>
                <a:lnTo>
                  <a:pt x="259910" y="152362"/>
                </a:lnTo>
                <a:lnTo>
                  <a:pt x="268337" y="152362"/>
                </a:lnTo>
                <a:lnTo>
                  <a:pt x="268337" y="160734"/>
                </a:lnTo>
                <a:lnTo>
                  <a:pt x="268560" y="160734"/>
                </a:lnTo>
                <a:lnTo>
                  <a:pt x="268560" y="152362"/>
                </a:lnTo>
                <a:lnTo>
                  <a:pt x="276988" y="152362"/>
                </a:lnTo>
                <a:lnTo>
                  <a:pt x="276988" y="160734"/>
                </a:lnTo>
                <a:lnTo>
                  <a:pt x="277211" y="160734"/>
                </a:lnTo>
                <a:lnTo>
                  <a:pt x="277211" y="152362"/>
                </a:lnTo>
                <a:lnTo>
                  <a:pt x="285750" y="152362"/>
                </a:lnTo>
                <a:lnTo>
                  <a:pt x="285750" y="152139"/>
                </a:lnTo>
                <a:lnTo>
                  <a:pt x="277211" y="152139"/>
                </a:lnTo>
                <a:lnTo>
                  <a:pt x="277211" y="143935"/>
                </a:lnTo>
                <a:lnTo>
                  <a:pt x="285750" y="143935"/>
                </a:lnTo>
                <a:lnTo>
                  <a:pt x="285750" y="143712"/>
                </a:lnTo>
                <a:lnTo>
                  <a:pt x="277211" y="143712"/>
                </a:lnTo>
                <a:lnTo>
                  <a:pt x="277211" y="135452"/>
                </a:lnTo>
                <a:lnTo>
                  <a:pt x="285750" y="135452"/>
                </a:lnTo>
                <a:lnTo>
                  <a:pt x="285750" y="135229"/>
                </a:lnTo>
                <a:lnTo>
                  <a:pt x="277211" y="135229"/>
                </a:lnTo>
                <a:lnTo>
                  <a:pt x="277211" y="127025"/>
                </a:lnTo>
                <a:lnTo>
                  <a:pt x="285750" y="127025"/>
                </a:lnTo>
                <a:lnTo>
                  <a:pt x="285750" y="126801"/>
                </a:lnTo>
                <a:lnTo>
                  <a:pt x="277211" y="126801"/>
                </a:lnTo>
                <a:lnTo>
                  <a:pt x="277211" y="118541"/>
                </a:lnTo>
                <a:lnTo>
                  <a:pt x="285750" y="118541"/>
                </a:lnTo>
                <a:lnTo>
                  <a:pt x="285750" y="118318"/>
                </a:lnTo>
                <a:lnTo>
                  <a:pt x="277211" y="118318"/>
                </a:lnTo>
                <a:lnTo>
                  <a:pt x="277211" y="110114"/>
                </a:lnTo>
                <a:lnTo>
                  <a:pt x="285750" y="110114"/>
                </a:lnTo>
                <a:lnTo>
                  <a:pt x="285750" y="109891"/>
                </a:lnTo>
                <a:lnTo>
                  <a:pt x="277211" y="109891"/>
                </a:lnTo>
                <a:lnTo>
                  <a:pt x="277211" y="101631"/>
                </a:lnTo>
                <a:lnTo>
                  <a:pt x="285750" y="101631"/>
                </a:lnTo>
                <a:lnTo>
                  <a:pt x="285750" y="101408"/>
                </a:lnTo>
                <a:lnTo>
                  <a:pt x="277211" y="101408"/>
                </a:lnTo>
                <a:lnTo>
                  <a:pt x="277211" y="93148"/>
                </a:lnTo>
                <a:lnTo>
                  <a:pt x="285750" y="93148"/>
                </a:lnTo>
                <a:lnTo>
                  <a:pt x="285750" y="92924"/>
                </a:lnTo>
                <a:lnTo>
                  <a:pt x="277211" y="92924"/>
                </a:lnTo>
                <a:lnTo>
                  <a:pt x="277211" y="84720"/>
                </a:lnTo>
                <a:lnTo>
                  <a:pt x="285750" y="84720"/>
                </a:lnTo>
                <a:lnTo>
                  <a:pt x="285750" y="84497"/>
                </a:lnTo>
                <a:lnTo>
                  <a:pt x="277211" y="84497"/>
                </a:lnTo>
                <a:lnTo>
                  <a:pt x="277211" y="76237"/>
                </a:lnTo>
                <a:lnTo>
                  <a:pt x="285750" y="76237"/>
                </a:lnTo>
                <a:lnTo>
                  <a:pt x="285750" y="76014"/>
                </a:lnTo>
                <a:lnTo>
                  <a:pt x="277211" y="76014"/>
                </a:lnTo>
                <a:lnTo>
                  <a:pt x="277211" y="67810"/>
                </a:lnTo>
                <a:lnTo>
                  <a:pt x="285750" y="67810"/>
                </a:lnTo>
                <a:lnTo>
                  <a:pt x="285750" y="67586"/>
                </a:lnTo>
                <a:lnTo>
                  <a:pt x="277211" y="67586"/>
                </a:lnTo>
                <a:lnTo>
                  <a:pt x="277211" y="59326"/>
                </a:lnTo>
                <a:lnTo>
                  <a:pt x="285750" y="59326"/>
                </a:lnTo>
                <a:lnTo>
                  <a:pt x="285750" y="59103"/>
                </a:lnTo>
                <a:lnTo>
                  <a:pt x="277211" y="59103"/>
                </a:lnTo>
                <a:lnTo>
                  <a:pt x="277211" y="50843"/>
                </a:lnTo>
                <a:lnTo>
                  <a:pt x="285750" y="50843"/>
                </a:lnTo>
                <a:lnTo>
                  <a:pt x="285750" y="50620"/>
                </a:lnTo>
                <a:lnTo>
                  <a:pt x="277211" y="50620"/>
                </a:lnTo>
                <a:lnTo>
                  <a:pt x="277211" y="42416"/>
                </a:lnTo>
                <a:lnTo>
                  <a:pt x="285750" y="42416"/>
                </a:lnTo>
                <a:lnTo>
                  <a:pt x="285750" y="42193"/>
                </a:lnTo>
                <a:lnTo>
                  <a:pt x="277211" y="42193"/>
                </a:lnTo>
                <a:lnTo>
                  <a:pt x="277211" y="33933"/>
                </a:lnTo>
                <a:lnTo>
                  <a:pt x="285750" y="33933"/>
                </a:lnTo>
                <a:lnTo>
                  <a:pt x="285750" y="33709"/>
                </a:lnTo>
                <a:lnTo>
                  <a:pt x="277211" y="33709"/>
                </a:lnTo>
                <a:lnTo>
                  <a:pt x="277211" y="25505"/>
                </a:lnTo>
                <a:lnTo>
                  <a:pt x="285750" y="25505"/>
                </a:lnTo>
                <a:lnTo>
                  <a:pt x="285750" y="25282"/>
                </a:lnTo>
                <a:lnTo>
                  <a:pt x="277211" y="25282"/>
                </a:lnTo>
                <a:lnTo>
                  <a:pt x="277211" y="17022"/>
                </a:lnTo>
                <a:lnTo>
                  <a:pt x="285750" y="17022"/>
                </a:lnTo>
                <a:lnTo>
                  <a:pt x="285750" y="16799"/>
                </a:lnTo>
                <a:lnTo>
                  <a:pt x="277211" y="16799"/>
                </a:lnTo>
                <a:lnTo>
                  <a:pt x="277211" y="8595"/>
                </a:lnTo>
                <a:lnTo>
                  <a:pt x="285750" y="8595"/>
                </a:lnTo>
                <a:lnTo>
                  <a:pt x="285750" y="8372"/>
                </a:lnTo>
                <a:lnTo>
                  <a:pt x="277211" y="8372"/>
                </a:lnTo>
                <a:lnTo>
                  <a:pt x="277211" y="0"/>
                </a:lnTo>
                <a:lnTo>
                  <a:pt x="276988" y="0"/>
                </a:lnTo>
                <a:lnTo>
                  <a:pt x="276988" y="8372"/>
                </a:lnTo>
                <a:lnTo>
                  <a:pt x="268560" y="8372"/>
                </a:lnTo>
                <a:lnTo>
                  <a:pt x="268560" y="0"/>
                </a:lnTo>
                <a:lnTo>
                  <a:pt x="268337" y="0"/>
                </a:lnTo>
                <a:lnTo>
                  <a:pt x="268337" y="8372"/>
                </a:lnTo>
                <a:lnTo>
                  <a:pt x="259910" y="8372"/>
                </a:lnTo>
                <a:lnTo>
                  <a:pt x="259910" y="0"/>
                </a:lnTo>
                <a:lnTo>
                  <a:pt x="259686" y="0"/>
                </a:lnTo>
                <a:lnTo>
                  <a:pt x="259686" y="8372"/>
                </a:lnTo>
                <a:lnTo>
                  <a:pt x="251203" y="8372"/>
                </a:lnTo>
                <a:lnTo>
                  <a:pt x="251203" y="0"/>
                </a:lnTo>
                <a:lnTo>
                  <a:pt x="250980" y="0"/>
                </a:lnTo>
                <a:lnTo>
                  <a:pt x="250980" y="8372"/>
                </a:lnTo>
                <a:lnTo>
                  <a:pt x="242553" y="8372"/>
                </a:lnTo>
                <a:lnTo>
                  <a:pt x="242553" y="0"/>
                </a:lnTo>
                <a:lnTo>
                  <a:pt x="242329" y="0"/>
                </a:lnTo>
                <a:lnTo>
                  <a:pt x="242329" y="8372"/>
                </a:lnTo>
                <a:lnTo>
                  <a:pt x="233902" y="8372"/>
                </a:lnTo>
                <a:lnTo>
                  <a:pt x="233902" y="0"/>
                </a:lnTo>
                <a:lnTo>
                  <a:pt x="233679" y="0"/>
                </a:lnTo>
                <a:lnTo>
                  <a:pt x="233679" y="8372"/>
                </a:lnTo>
                <a:lnTo>
                  <a:pt x="225251" y="8372"/>
                </a:lnTo>
                <a:lnTo>
                  <a:pt x="225251" y="0"/>
                </a:lnTo>
                <a:lnTo>
                  <a:pt x="225028" y="0"/>
                </a:lnTo>
                <a:lnTo>
                  <a:pt x="225028" y="8372"/>
                </a:lnTo>
                <a:lnTo>
                  <a:pt x="216601" y="8372"/>
                </a:lnTo>
                <a:lnTo>
                  <a:pt x="216601" y="0"/>
                </a:lnTo>
                <a:lnTo>
                  <a:pt x="216377" y="0"/>
                </a:lnTo>
                <a:lnTo>
                  <a:pt x="216377" y="8372"/>
                </a:lnTo>
                <a:lnTo>
                  <a:pt x="207950" y="8372"/>
                </a:lnTo>
                <a:lnTo>
                  <a:pt x="207950" y="0"/>
                </a:lnTo>
                <a:lnTo>
                  <a:pt x="207727" y="0"/>
                </a:lnTo>
                <a:lnTo>
                  <a:pt x="207727" y="8372"/>
                </a:lnTo>
                <a:lnTo>
                  <a:pt x="199244" y="8372"/>
                </a:lnTo>
                <a:lnTo>
                  <a:pt x="199244" y="0"/>
                </a:lnTo>
                <a:lnTo>
                  <a:pt x="199020" y="0"/>
                </a:lnTo>
                <a:lnTo>
                  <a:pt x="199020" y="8372"/>
                </a:lnTo>
                <a:lnTo>
                  <a:pt x="190593" y="8372"/>
                </a:lnTo>
                <a:lnTo>
                  <a:pt x="190593" y="0"/>
                </a:lnTo>
                <a:lnTo>
                  <a:pt x="190370" y="0"/>
                </a:lnTo>
                <a:lnTo>
                  <a:pt x="190370" y="8372"/>
                </a:lnTo>
                <a:lnTo>
                  <a:pt x="181942" y="8372"/>
                </a:lnTo>
                <a:lnTo>
                  <a:pt x="181942" y="0"/>
                </a:lnTo>
                <a:lnTo>
                  <a:pt x="181719" y="0"/>
                </a:lnTo>
                <a:lnTo>
                  <a:pt x="181719" y="8372"/>
                </a:lnTo>
                <a:lnTo>
                  <a:pt x="173292" y="8372"/>
                </a:lnTo>
                <a:lnTo>
                  <a:pt x="173292" y="0"/>
                </a:lnTo>
                <a:lnTo>
                  <a:pt x="173069" y="0"/>
                </a:lnTo>
                <a:lnTo>
                  <a:pt x="173069" y="8372"/>
                </a:lnTo>
                <a:lnTo>
                  <a:pt x="164641" y="8372"/>
                </a:lnTo>
                <a:lnTo>
                  <a:pt x="164641" y="0"/>
                </a:lnTo>
                <a:lnTo>
                  <a:pt x="164418" y="0"/>
                </a:lnTo>
                <a:lnTo>
                  <a:pt x="164418" y="8372"/>
                </a:lnTo>
                <a:lnTo>
                  <a:pt x="155990" y="8372"/>
                </a:lnTo>
                <a:lnTo>
                  <a:pt x="155990" y="0"/>
                </a:lnTo>
                <a:lnTo>
                  <a:pt x="155767" y="0"/>
                </a:lnTo>
                <a:lnTo>
                  <a:pt x="155767" y="8372"/>
                </a:lnTo>
                <a:lnTo>
                  <a:pt x="147340" y="8372"/>
                </a:lnTo>
                <a:lnTo>
                  <a:pt x="147340" y="0"/>
                </a:lnTo>
                <a:lnTo>
                  <a:pt x="147117" y="0"/>
                </a:lnTo>
                <a:lnTo>
                  <a:pt x="147117" y="8372"/>
                </a:lnTo>
                <a:lnTo>
                  <a:pt x="138633" y="8372"/>
                </a:lnTo>
                <a:lnTo>
                  <a:pt x="138633" y="0"/>
                </a:lnTo>
                <a:lnTo>
                  <a:pt x="138410" y="0"/>
                </a:lnTo>
                <a:lnTo>
                  <a:pt x="138410" y="8372"/>
                </a:lnTo>
                <a:lnTo>
                  <a:pt x="129983" y="8372"/>
                </a:lnTo>
                <a:lnTo>
                  <a:pt x="129983" y="0"/>
                </a:lnTo>
                <a:lnTo>
                  <a:pt x="129760" y="0"/>
                </a:lnTo>
                <a:lnTo>
                  <a:pt x="129760" y="8372"/>
                </a:lnTo>
                <a:lnTo>
                  <a:pt x="121332" y="8372"/>
                </a:lnTo>
                <a:lnTo>
                  <a:pt x="121332" y="0"/>
                </a:lnTo>
                <a:lnTo>
                  <a:pt x="121109" y="0"/>
                </a:lnTo>
                <a:lnTo>
                  <a:pt x="121109" y="8372"/>
                </a:lnTo>
                <a:lnTo>
                  <a:pt x="112681" y="8372"/>
                </a:lnTo>
                <a:lnTo>
                  <a:pt x="112681" y="0"/>
                </a:lnTo>
                <a:lnTo>
                  <a:pt x="112458" y="0"/>
                </a:lnTo>
                <a:lnTo>
                  <a:pt x="112458" y="8372"/>
                </a:lnTo>
                <a:lnTo>
                  <a:pt x="104031" y="8372"/>
                </a:lnTo>
                <a:lnTo>
                  <a:pt x="104031" y="0"/>
                </a:lnTo>
                <a:lnTo>
                  <a:pt x="103808" y="0"/>
                </a:lnTo>
                <a:lnTo>
                  <a:pt x="103808" y="8372"/>
                </a:lnTo>
                <a:lnTo>
                  <a:pt x="95380" y="8372"/>
                </a:lnTo>
                <a:lnTo>
                  <a:pt x="95380" y="0"/>
                </a:lnTo>
                <a:lnTo>
                  <a:pt x="95157" y="0"/>
                </a:lnTo>
                <a:lnTo>
                  <a:pt x="95157" y="8372"/>
                </a:lnTo>
                <a:lnTo>
                  <a:pt x="86730" y="8372"/>
                </a:lnTo>
                <a:lnTo>
                  <a:pt x="86730" y="0"/>
                </a:lnTo>
                <a:lnTo>
                  <a:pt x="86506" y="0"/>
                </a:lnTo>
                <a:lnTo>
                  <a:pt x="86506" y="8372"/>
                </a:lnTo>
                <a:lnTo>
                  <a:pt x="78023" y="8372"/>
                </a:lnTo>
                <a:lnTo>
                  <a:pt x="78023" y="0"/>
                </a:lnTo>
                <a:lnTo>
                  <a:pt x="77800" y="0"/>
                </a:lnTo>
                <a:lnTo>
                  <a:pt x="77800" y="8372"/>
                </a:lnTo>
                <a:lnTo>
                  <a:pt x="69373" y="8372"/>
                </a:lnTo>
                <a:lnTo>
                  <a:pt x="69373" y="0"/>
                </a:lnTo>
                <a:lnTo>
                  <a:pt x="69149" y="0"/>
                </a:lnTo>
                <a:lnTo>
                  <a:pt x="69149" y="8372"/>
                </a:lnTo>
                <a:lnTo>
                  <a:pt x="60722" y="8372"/>
                </a:lnTo>
                <a:lnTo>
                  <a:pt x="60722" y="0"/>
                </a:lnTo>
                <a:lnTo>
                  <a:pt x="60499" y="0"/>
                </a:lnTo>
                <a:lnTo>
                  <a:pt x="60499" y="8372"/>
                </a:lnTo>
                <a:lnTo>
                  <a:pt x="52071" y="8372"/>
                </a:lnTo>
                <a:lnTo>
                  <a:pt x="52071" y="0"/>
                </a:lnTo>
                <a:lnTo>
                  <a:pt x="51848" y="0"/>
                </a:lnTo>
                <a:lnTo>
                  <a:pt x="51848" y="8372"/>
                </a:lnTo>
                <a:lnTo>
                  <a:pt x="43421" y="8372"/>
                </a:lnTo>
                <a:lnTo>
                  <a:pt x="43421" y="0"/>
                </a:lnTo>
                <a:lnTo>
                  <a:pt x="43197" y="0"/>
                </a:lnTo>
                <a:lnTo>
                  <a:pt x="43197" y="8372"/>
                </a:lnTo>
                <a:lnTo>
                  <a:pt x="34770" y="8372"/>
                </a:lnTo>
                <a:lnTo>
                  <a:pt x="34770" y="0"/>
                </a:lnTo>
                <a:lnTo>
                  <a:pt x="34547" y="0"/>
                </a:lnTo>
                <a:lnTo>
                  <a:pt x="34547" y="8372"/>
                </a:lnTo>
                <a:lnTo>
                  <a:pt x="26064" y="8372"/>
                </a:lnTo>
                <a:lnTo>
                  <a:pt x="26064" y="0"/>
                </a:lnTo>
                <a:lnTo>
                  <a:pt x="25840" y="0"/>
                </a:lnTo>
                <a:lnTo>
                  <a:pt x="25840" y="8372"/>
                </a:lnTo>
                <a:lnTo>
                  <a:pt x="17413" y="8372"/>
                </a:lnTo>
                <a:lnTo>
                  <a:pt x="17413" y="0"/>
                </a:lnTo>
                <a:lnTo>
                  <a:pt x="17190" y="0"/>
                </a:lnTo>
                <a:lnTo>
                  <a:pt x="17190" y="8372"/>
                </a:lnTo>
                <a:lnTo>
                  <a:pt x="8762" y="8372"/>
                </a:lnTo>
                <a:lnTo>
                  <a:pt x="8762" y="0"/>
                </a:lnTo>
                <a:close/>
              </a:path>
            </a:pathLst>
          </a:custGeom>
          <a:solidFill>
            <a:srgbClr val="00041C">
              <a:alpha val="18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739675" y="401250"/>
            <a:ext cx="76860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739680" y="1152528"/>
            <a:ext cx="7686000" cy="30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8586575" y="-11875"/>
            <a:ext cx="557400" cy="54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 algn="ctr">
              <a:buNone/>
              <a:defRPr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5" r:id="rId6"/>
    <p:sldLayoutId id="2147483656" r:id="rId7"/>
    <p:sldLayoutId id="2147483657" r:id="rId8"/>
    <p:sldLayoutId id="2147483658" r:id="rId9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gif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6.gif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кругленный прямоугольник 2"/>
          <p:cNvSpPr/>
          <p:nvPr/>
        </p:nvSpPr>
        <p:spPr>
          <a:xfrm>
            <a:off x="6029608" y="228219"/>
            <a:ext cx="2910689" cy="19148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79" name="Google Shape;779;p15"/>
          <p:cNvSpPr txBox="1">
            <a:spLocks noGrp="1"/>
          </p:cNvSpPr>
          <p:nvPr>
            <p:ph type="ctrTitle"/>
          </p:nvPr>
        </p:nvSpPr>
        <p:spPr>
          <a:xfrm>
            <a:off x="275538" y="147335"/>
            <a:ext cx="7048715" cy="208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Chicago Traffic Accident Analysis</a:t>
            </a: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309" y="484361"/>
            <a:ext cx="2522551" cy="1418234"/>
          </a:xfrm>
          <a:prstGeom prst="rect">
            <a:avLst/>
          </a:prstGeom>
        </p:spPr>
      </p:pic>
      <p:sp>
        <p:nvSpPr>
          <p:cNvPr id="5" name="Google Shape;779;p15"/>
          <p:cNvSpPr txBox="1">
            <a:spLocks/>
          </p:cNvSpPr>
          <p:nvPr/>
        </p:nvSpPr>
        <p:spPr>
          <a:xfrm>
            <a:off x="2765834" y="4518651"/>
            <a:ext cx="3263774" cy="4381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sz="58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sz="58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sz="58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sz="58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sz="58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sz="58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sz="58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sz="58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800"/>
              <a:buFont typeface="Titillium Web ExtraLight"/>
              <a:buNone/>
              <a:defRPr sz="58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pPr algn="r">
              <a:defRPr/>
            </a:pPr>
            <a:r>
              <a:rPr lang="en-US" sz="2000" b="1" dirty="0" err="1" smtClean="0">
                <a:solidFill>
                  <a:schemeClr val="bg1"/>
                </a:solidFill>
                <a:latin typeface="PT Sans" charset="-52"/>
                <a:ea typeface="PT Sans" charset="-52"/>
                <a:cs typeface="PT Sans" charset="-52"/>
              </a:rPr>
              <a:t>Gavriliuc</a:t>
            </a:r>
            <a:r>
              <a:rPr lang="en-US" sz="2000" b="1" dirty="0" smtClean="0">
                <a:solidFill>
                  <a:schemeClr val="bg1"/>
                </a:solidFill>
                <a:latin typeface="PT Sans" charset="-52"/>
                <a:ea typeface="PT Sans" charset="-52"/>
                <a:cs typeface="PT Sans" charset="-52"/>
              </a:rPr>
              <a:t> Bogdan  IA</a:t>
            </a:r>
            <a:r>
              <a:rPr lang="ru-RU" sz="2000" b="1" dirty="0">
                <a:solidFill>
                  <a:schemeClr val="bg1"/>
                </a:solidFill>
                <a:latin typeface="PT Sans" charset="-52"/>
                <a:ea typeface="PT Sans" charset="-52"/>
                <a:cs typeface="PT Sans" charset="-52"/>
              </a:rPr>
              <a:t>-213</a:t>
            </a:r>
            <a:endParaRPr lang="en-US" sz="2000" b="1" dirty="0">
              <a:solidFill>
                <a:schemeClr val="bg1"/>
              </a:solidFill>
              <a:latin typeface="PT Sans" charset="-52"/>
              <a:ea typeface="PT Sans" charset="-52"/>
              <a:cs typeface="PT Sans" charset="-52"/>
            </a:endParaRPr>
          </a:p>
          <a:p>
            <a:pPr>
              <a:defRPr/>
            </a:pPr>
            <a:endParaRPr lang="en-US" sz="6000" dirty="0">
              <a:solidFill>
                <a:srgbClr val="FF0000"/>
              </a:solidFill>
              <a:latin typeface="PT Sans" charset="-52"/>
              <a:ea typeface="PT Sans" charset="-52"/>
              <a:cs typeface="PT Sans" charset="-52"/>
            </a:endParaRPr>
          </a:p>
        </p:txBody>
      </p:sp>
      <p:grpSp>
        <p:nvGrpSpPr>
          <p:cNvPr id="15" name="Google Shape;1510;p50"/>
          <p:cNvGrpSpPr/>
          <p:nvPr/>
        </p:nvGrpSpPr>
        <p:grpSpPr>
          <a:xfrm>
            <a:off x="8571826" y="4631268"/>
            <a:ext cx="394068" cy="325505"/>
            <a:chOff x="5268225" y="4341925"/>
            <a:chExt cx="468850" cy="387275"/>
          </a:xfrm>
        </p:grpSpPr>
        <p:sp>
          <p:nvSpPr>
            <p:cNvPr id="16" name="Google Shape;1511;p50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12;p50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13;p50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14;p50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15;p50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16;p50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17;p50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18;p50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Скругленный прямоугольник 17"/>
          <p:cNvSpPr/>
          <p:nvPr/>
        </p:nvSpPr>
        <p:spPr>
          <a:xfrm>
            <a:off x="5137689" y="1622816"/>
            <a:ext cx="3137959" cy="173057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47302" y="733331"/>
            <a:ext cx="4900417" cy="43549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41" name="Google Shape;841;p22"/>
          <p:cNvSpPr txBox="1">
            <a:spLocks noGrp="1"/>
          </p:cNvSpPr>
          <p:nvPr>
            <p:ph type="title"/>
          </p:nvPr>
        </p:nvSpPr>
        <p:spPr>
          <a:xfrm>
            <a:off x="192583" y="-511994"/>
            <a:ext cx="9004827" cy="11814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/>
              <a:t>L</a:t>
            </a:r>
            <a:r>
              <a:rPr lang="en-US" sz="2400" dirty="0" smtClean="0"/>
              <a:t>inear </a:t>
            </a:r>
            <a:r>
              <a:rPr lang="en-US" sz="2400" dirty="0"/>
              <a:t>regression model for predicting total number of injuries</a:t>
            </a:r>
            <a:endParaRPr sz="2400" dirty="0"/>
          </a:p>
        </p:txBody>
      </p:sp>
      <p:sp>
        <p:nvSpPr>
          <p:cNvPr id="842" name="Google Shape;842;p22"/>
          <p:cNvSpPr txBox="1">
            <a:spLocks noGrp="1"/>
          </p:cNvSpPr>
          <p:nvPr>
            <p:ph type="body" idx="2"/>
          </p:nvPr>
        </p:nvSpPr>
        <p:spPr>
          <a:xfrm>
            <a:off x="5250219" y="1732661"/>
            <a:ext cx="2989390" cy="11781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b="1" dirty="0">
                <a:solidFill>
                  <a:schemeClr val="accent2"/>
                </a:solidFill>
              </a:rPr>
              <a:t>The number of injuries rises with the number of people involved in accidents</a:t>
            </a:r>
            <a:endParaRPr dirty="0">
              <a:solidFill>
                <a:schemeClr val="accent2"/>
              </a:solidFill>
            </a:endParaRPr>
          </a:p>
        </p:txBody>
      </p:sp>
      <p:grpSp>
        <p:nvGrpSpPr>
          <p:cNvPr id="7" name="Google Shape;1510;p50"/>
          <p:cNvGrpSpPr/>
          <p:nvPr/>
        </p:nvGrpSpPr>
        <p:grpSpPr>
          <a:xfrm>
            <a:off x="8635302" y="4646050"/>
            <a:ext cx="394068" cy="325505"/>
            <a:chOff x="5268225" y="4341925"/>
            <a:chExt cx="468850" cy="387275"/>
          </a:xfrm>
        </p:grpSpPr>
        <p:sp>
          <p:nvSpPr>
            <p:cNvPr id="8" name="Google Shape;1511;p50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512;p50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13;p50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14;p50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15;p50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16;p50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17;p50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18;p50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802" y="930399"/>
            <a:ext cx="4345195" cy="396130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Скругленный прямоугольник 43"/>
          <p:cNvSpPr/>
          <p:nvPr/>
        </p:nvSpPr>
        <p:spPr>
          <a:xfrm>
            <a:off x="2083308" y="666038"/>
            <a:ext cx="4900417" cy="43549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71" name="Google Shape;871;p26"/>
          <p:cNvSpPr txBox="1">
            <a:spLocks noGrp="1"/>
          </p:cNvSpPr>
          <p:nvPr>
            <p:ph type="title"/>
          </p:nvPr>
        </p:nvSpPr>
        <p:spPr>
          <a:xfrm>
            <a:off x="1810693" y="-1"/>
            <a:ext cx="6614982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Multiclass </a:t>
            </a:r>
            <a:r>
              <a:rPr lang="en-US" dirty="0"/>
              <a:t>classification model</a:t>
            </a:r>
            <a:endParaRPr dirty="0"/>
          </a:p>
        </p:txBody>
      </p:sp>
      <p:grpSp>
        <p:nvGrpSpPr>
          <p:cNvPr id="33" name="Google Shape;1510;p50"/>
          <p:cNvGrpSpPr/>
          <p:nvPr/>
        </p:nvGrpSpPr>
        <p:grpSpPr>
          <a:xfrm>
            <a:off x="8635302" y="4646050"/>
            <a:ext cx="394068" cy="325505"/>
            <a:chOff x="5268225" y="4341925"/>
            <a:chExt cx="468850" cy="387275"/>
          </a:xfrm>
        </p:grpSpPr>
        <p:sp>
          <p:nvSpPr>
            <p:cNvPr id="34" name="Google Shape;1511;p50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12;p50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13;p50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14;p50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15;p50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16;p50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17;p50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18;p50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842" y="809986"/>
            <a:ext cx="3985347" cy="4116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284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Скругленный прямоугольник 43"/>
          <p:cNvSpPr/>
          <p:nvPr/>
        </p:nvSpPr>
        <p:spPr>
          <a:xfrm>
            <a:off x="177554" y="716399"/>
            <a:ext cx="4032307" cy="4137423"/>
          </a:xfrm>
          <a:prstGeom prst="round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71" name="Google Shape;871;p26"/>
          <p:cNvSpPr txBox="1">
            <a:spLocks noGrp="1"/>
          </p:cNvSpPr>
          <p:nvPr>
            <p:ph type="title"/>
          </p:nvPr>
        </p:nvSpPr>
        <p:spPr>
          <a:xfrm>
            <a:off x="1810693" y="-1"/>
            <a:ext cx="6614982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Multiclass </a:t>
            </a:r>
            <a:r>
              <a:rPr lang="en-US" dirty="0"/>
              <a:t>classification model</a:t>
            </a:r>
            <a:endParaRPr dirty="0"/>
          </a:p>
        </p:txBody>
      </p:sp>
      <p:grpSp>
        <p:nvGrpSpPr>
          <p:cNvPr id="33" name="Google Shape;1510;p50"/>
          <p:cNvGrpSpPr/>
          <p:nvPr/>
        </p:nvGrpSpPr>
        <p:grpSpPr>
          <a:xfrm>
            <a:off x="8635302" y="4646050"/>
            <a:ext cx="394068" cy="325505"/>
            <a:chOff x="5268225" y="4341925"/>
            <a:chExt cx="468850" cy="387275"/>
          </a:xfrm>
        </p:grpSpPr>
        <p:sp>
          <p:nvSpPr>
            <p:cNvPr id="34" name="Google Shape;1511;p50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12;p50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13;p50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1514;p50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1515;p50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1516;p50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1517;p50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1518;p50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79" y="1205280"/>
            <a:ext cx="3642123" cy="3159660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</p:pic>
      <p:sp>
        <p:nvSpPr>
          <p:cNvPr id="16" name="Скругленный прямоугольник 15"/>
          <p:cNvSpPr/>
          <p:nvPr/>
        </p:nvSpPr>
        <p:spPr>
          <a:xfrm>
            <a:off x="4635501" y="716400"/>
            <a:ext cx="4032307" cy="2529268"/>
          </a:xfrm>
          <a:prstGeom prst="roundRect">
            <a:avLst/>
          </a:prstGeom>
          <a:solidFill>
            <a:schemeClr val="tx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549" y="1028460"/>
            <a:ext cx="3422210" cy="190514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991" y="3258617"/>
            <a:ext cx="2827325" cy="1884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471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Скругленный прямоугольник 17"/>
          <p:cNvSpPr/>
          <p:nvPr/>
        </p:nvSpPr>
        <p:spPr>
          <a:xfrm>
            <a:off x="5137689" y="1622816"/>
            <a:ext cx="3137959" cy="241955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Скругленный прямоугольник 16"/>
          <p:cNvSpPr/>
          <p:nvPr/>
        </p:nvSpPr>
        <p:spPr>
          <a:xfrm>
            <a:off x="47302" y="733331"/>
            <a:ext cx="4900417" cy="43549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41" name="Google Shape;841;p22"/>
          <p:cNvSpPr txBox="1">
            <a:spLocks noGrp="1"/>
          </p:cNvSpPr>
          <p:nvPr>
            <p:ph type="title"/>
          </p:nvPr>
        </p:nvSpPr>
        <p:spPr>
          <a:xfrm>
            <a:off x="192583" y="-511994"/>
            <a:ext cx="9004827" cy="11814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2400" dirty="0"/>
              <a:t>Coefficients of the negative binomial regression model</a:t>
            </a:r>
            <a:endParaRPr sz="2400" dirty="0"/>
          </a:p>
        </p:txBody>
      </p:sp>
      <p:sp>
        <p:nvSpPr>
          <p:cNvPr id="842" name="Google Shape;842;p22"/>
          <p:cNvSpPr txBox="1">
            <a:spLocks noGrp="1"/>
          </p:cNvSpPr>
          <p:nvPr>
            <p:ph type="body" idx="2"/>
          </p:nvPr>
        </p:nvSpPr>
        <p:spPr>
          <a:xfrm>
            <a:off x="5250219" y="1732661"/>
            <a:ext cx="2989390" cy="11781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800" b="1" dirty="0" smtClean="0">
                <a:solidFill>
                  <a:schemeClr val="accent2"/>
                </a:solidFill>
              </a:rPr>
              <a:t>Vertical </a:t>
            </a:r>
            <a:r>
              <a:rPr lang="en-US" sz="1800" b="1" dirty="0">
                <a:solidFill>
                  <a:schemeClr val="accent2"/>
                </a:solidFill>
              </a:rPr>
              <a:t>lines indicate the range of standard errors of each estimate, and the direction and magnitude of the coefficients reflect the effect of the predictors on the dependent variable.</a:t>
            </a:r>
            <a:endParaRPr sz="1800" dirty="0">
              <a:solidFill>
                <a:schemeClr val="accent2"/>
              </a:solidFill>
            </a:endParaRPr>
          </a:p>
        </p:txBody>
      </p:sp>
      <p:grpSp>
        <p:nvGrpSpPr>
          <p:cNvPr id="7" name="Google Shape;1510;p50"/>
          <p:cNvGrpSpPr/>
          <p:nvPr/>
        </p:nvGrpSpPr>
        <p:grpSpPr>
          <a:xfrm>
            <a:off x="8635302" y="4646050"/>
            <a:ext cx="394068" cy="325505"/>
            <a:chOff x="5268225" y="4341925"/>
            <a:chExt cx="468850" cy="387275"/>
          </a:xfrm>
        </p:grpSpPr>
        <p:sp>
          <p:nvSpPr>
            <p:cNvPr id="8" name="Google Shape;1511;p50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512;p50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13;p50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14;p50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15;p50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16;p50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17;p50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18;p50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81" y="869895"/>
            <a:ext cx="3952243" cy="408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330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31"/>
          <p:cNvSpPr txBox="1">
            <a:spLocks noGrp="1"/>
          </p:cNvSpPr>
          <p:nvPr>
            <p:ph type="title"/>
          </p:nvPr>
        </p:nvSpPr>
        <p:spPr>
          <a:xfrm>
            <a:off x="90534" y="816474"/>
            <a:ext cx="7686000" cy="7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The main objectives of the analysis include:</a:t>
            </a:r>
            <a:endParaRPr dirty="0"/>
          </a:p>
        </p:txBody>
      </p:sp>
      <p:sp>
        <p:nvSpPr>
          <p:cNvPr id="948" name="Google Shape;948;p31"/>
          <p:cNvSpPr/>
          <p:nvPr/>
        </p:nvSpPr>
        <p:spPr>
          <a:xfrm>
            <a:off x="5410967" y="2170035"/>
            <a:ext cx="3175786" cy="642708"/>
          </a:xfrm>
          <a:prstGeom prst="chevron">
            <a:avLst>
              <a:gd name="adj" fmla="val 50000"/>
            </a:avLst>
          </a:prstGeom>
          <a:solidFill>
            <a:srgbClr val="FFFFFF">
              <a:alpha val="5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" sz="1200" dirty="0" smtClean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3 </a:t>
            </a:r>
            <a:r>
              <a:rPr lang="en-US" sz="1200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Predicting trends in traffic accidents.</a:t>
            </a:r>
            <a:endParaRPr sz="1200"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51" name="Google Shape;951;p31"/>
          <p:cNvSpPr/>
          <p:nvPr/>
        </p:nvSpPr>
        <p:spPr>
          <a:xfrm>
            <a:off x="0" y="2170241"/>
            <a:ext cx="3407507" cy="642708"/>
          </a:xfrm>
          <a:prstGeom prst="homePlate">
            <a:avLst>
              <a:gd name="adj" fmla="val 50000"/>
            </a:avLst>
          </a:prstGeom>
          <a:solidFill>
            <a:srgbClr val="FFFFFF">
              <a:alpha val="111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200" dirty="0" smtClean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1 Identification </a:t>
            </a:r>
            <a:r>
              <a:rPr lang="en-US" sz="1200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of factors affecting the frequency and severity of crashes.</a:t>
            </a:r>
            <a:r>
              <a:rPr lang="en" sz="1200" dirty="0" smtClean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endParaRPr sz="1200"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954" name="Google Shape;954;p31"/>
          <p:cNvSpPr/>
          <p:nvPr/>
        </p:nvSpPr>
        <p:spPr>
          <a:xfrm>
            <a:off x="2828497" y="2170035"/>
            <a:ext cx="3175786" cy="642708"/>
          </a:xfrm>
          <a:prstGeom prst="chevron">
            <a:avLst>
              <a:gd name="adj" fmla="val 50000"/>
            </a:avLst>
          </a:prstGeom>
          <a:solidFill>
            <a:srgbClr val="FFFFFF">
              <a:alpha val="35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>
              <a:buClr>
                <a:schemeClr val="dk1"/>
              </a:buClr>
              <a:buSzPts val="1100"/>
            </a:pPr>
            <a:r>
              <a:rPr lang="en" dirty="0" smtClean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 </a:t>
            </a:r>
            <a:r>
              <a:rPr lang="en" sz="1200" dirty="0" smtClean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2</a:t>
            </a:r>
            <a:r>
              <a:rPr lang="en-US" sz="1200" dirty="0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rPr>
              <a:t>Identification of the most dangerous road sections.</a:t>
            </a:r>
            <a:endParaRPr sz="1200" dirty="0">
              <a:solidFill>
                <a:srgbClr val="FFFFFF"/>
              </a:solidFill>
              <a:latin typeface="Titillium Web"/>
              <a:ea typeface="Titillium Web"/>
              <a:cs typeface="Titillium Web"/>
              <a:sym typeface="Titillium Web"/>
            </a:endParaRPr>
          </a:p>
        </p:txBody>
      </p:sp>
      <p:sp>
        <p:nvSpPr>
          <p:cNvPr id="13" name="Google Shape;1103;p42"/>
          <p:cNvSpPr/>
          <p:nvPr/>
        </p:nvSpPr>
        <p:spPr>
          <a:xfrm>
            <a:off x="-25" y="3922151"/>
            <a:ext cx="9144000" cy="1049404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2286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104;p42"/>
          <p:cNvSpPr/>
          <p:nvPr/>
        </p:nvSpPr>
        <p:spPr>
          <a:xfrm>
            <a:off x="-25" y="3922151"/>
            <a:ext cx="9144000" cy="1049404"/>
          </a:xfrm>
          <a:custGeom>
            <a:avLst/>
            <a:gdLst/>
            <a:ahLst/>
            <a:cxnLst/>
            <a:rect l="l" t="t" r="r" b="b"/>
            <a:pathLst>
              <a:path w="12192000" h="1348058" extrusionOk="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" name="Google Shape;1510;p50"/>
          <p:cNvGrpSpPr/>
          <p:nvPr/>
        </p:nvGrpSpPr>
        <p:grpSpPr>
          <a:xfrm>
            <a:off x="8635302" y="4646050"/>
            <a:ext cx="394068" cy="325505"/>
            <a:chOff x="5268225" y="4341925"/>
            <a:chExt cx="468850" cy="387275"/>
          </a:xfrm>
        </p:grpSpPr>
        <p:sp>
          <p:nvSpPr>
            <p:cNvPr id="16" name="Google Shape;1511;p50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12;p50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13;p50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14;p50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15;p50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16;p50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17;p50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18;p50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41972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/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234" y="2085281"/>
            <a:ext cx="2398037" cy="1332243"/>
          </a:xfrm>
          <a:prstGeom prst="rect">
            <a:avLst/>
          </a:prstGeom>
        </p:spPr>
      </p:pic>
      <p:sp>
        <p:nvSpPr>
          <p:cNvPr id="9" name="Скругленный прямоугольник 8"/>
          <p:cNvSpPr/>
          <p:nvPr/>
        </p:nvSpPr>
        <p:spPr>
          <a:xfrm>
            <a:off x="1086416" y="4522254"/>
            <a:ext cx="1978182" cy="5208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Скругленный прямоугольник 9"/>
          <p:cNvSpPr/>
          <p:nvPr/>
        </p:nvSpPr>
        <p:spPr>
          <a:xfrm>
            <a:off x="5341545" y="1094703"/>
            <a:ext cx="3389590" cy="33895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345369" y="1094703"/>
            <a:ext cx="3389590" cy="338959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1" name="Google Shape;801;p18"/>
          <p:cNvSpPr txBox="1">
            <a:spLocks noGrp="1"/>
          </p:cNvSpPr>
          <p:nvPr>
            <p:ph type="body" idx="1"/>
          </p:nvPr>
        </p:nvSpPr>
        <p:spPr>
          <a:xfrm>
            <a:off x="1031404" y="4384705"/>
            <a:ext cx="2088206" cy="90195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/>
              <a:t>Frequency</a:t>
            </a: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36" y="1361131"/>
            <a:ext cx="3077455" cy="288918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120" y="1361131"/>
            <a:ext cx="3077455" cy="2889187"/>
          </a:xfrm>
          <a:prstGeom prst="rect">
            <a:avLst/>
          </a:prstGeom>
        </p:spPr>
      </p:pic>
      <p:sp>
        <p:nvSpPr>
          <p:cNvPr id="8" name="Google Shape;801;p18"/>
          <p:cNvSpPr txBox="1">
            <a:spLocks/>
          </p:cNvSpPr>
          <p:nvPr/>
        </p:nvSpPr>
        <p:spPr>
          <a:xfrm>
            <a:off x="412865" y="-11875"/>
            <a:ext cx="8318270" cy="11390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3000"/>
              <a:buFont typeface="Titillium Web ExtraLight"/>
              <a:buChar char="▫"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marL="914400" marR="0" lvl="1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3000"/>
              <a:buFont typeface="Titillium Web ExtraLight"/>
              <a:buChar char="-"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marL="1371600" marR="0" lvl="2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3000"/>
              <a:buFont typeface="Titillium Web ExtraLight"/>
              <a:buChar char="-"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marL="1828800" marR="0" lvl="3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3000"/>
              <a:buFont typeface="Titillium Web ExtraLight"/>
              <a:buChar char="-"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marL="2286000" marR="0" lvl="4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3000"/>
              <a:buFont typeface="Titillium Web ExtraLight"/>
              <a:buChar char="-"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marL="2743200" marR="0" lvl="5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3000"/>
              <a:buFont typeface="Titillium Web ExtraLight"/>
              <a:buChar char="-"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marL="3200400" marR="0" lvl="6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3000"/>
              <a:buFont typeface="Titillium Web ExtraLight"/>
              <a:buChar char="●"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marL="3657600" marR="0" lvl="7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3000"/>
              <a:buFont typeface="Titillium Web ExtraLight"/>
              <a:buChar char="○"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marL="4114800" marR="0" lvl="8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3000"/>
              <a:buFont typeface="Titillium Web ExtraLight"/>
              <a:buChar char="■"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pPr marL="0" indent="0">
              <a:buNone/>
            </a:pPr>
            <a:r>
              <a:rPr lang="en-US" dirty="0"/>
              <a:t>Frequency of accidents and number of injuries depending on time of day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846907" y="4200808"/>
            <a:ext cx="497941" cy="1086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605074" y="1361131"/>
            <a:ext cx="757473" cy="1086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5619185" y="1361131"/>
            <a:ext cx="757473" cy="1086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6761761" y="4200808"/>
            <a:ext cx="757473" cy="1086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 rot="5639812">
            <a:off x="290424" y="2697082"/>
            <a:ext cx="497941" cy="1086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 rot="5400000">
            <a:off x="5246568" y="2735177"/>
            <a:ext cx="497941" cy="10864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6058756" y="4532437"/>
            <a:ext cx="1978182" cy="5208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Google Shape;801;p18"/>
          <p:cNvSpPr txBox="1">
            <a:spLocks/>
          </p:cNvSpPr>
          <p:nvPr/>
        </p:nvSpPr>
        <p:spPr>
          <a:xfrm>
            <a:off x="5992237" y="4387533"/>
            <a:ext cx="2088206" cy="901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3000"/>
              <a:buFont typeface="Titillium Web ExtraLight"/>
              <a:buChar char="▫"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marL="914400" marR="0" lvl="1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3000"/>
              <a:buFont typeface="Titillium Web ExtraLight"/>
              <a:buChar char="-"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marL="1371600" marR="0" lvl="2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3000"/>
              <a:buFont typeface="Titillium Web ExtraLight"/>
              <a:buChar char="-"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marL="1828800" marR="0" lvl="3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3000"/>
              <a:buFont typeface="Titillium Web ExtraLight"/>
              <a:buChar char="-"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marL="2286000" marR="0" lvl="4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3000"/>
              <a:buFont typeface="Titillium Web ExtraLight"/>
              <a:buChar char="-"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marL="2743200" marR="0" lvl="5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3000"/>
              <a:buFont typeface="Titillium Web ExtraLight"/>
              <a:buChar char="-"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marL="3200400" marR="0" lvl="6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3000"/>
              <a:buFont typeface="Titillium Web ExtraLight"/>
              <a:buChar char="●"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marL="3657600" marR="0" lvl="7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3000"/>
              <a:buFont typeface="Titillium Web ExtraLight"/>
              <a:buChar char="○"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marL="4114800" marR="0" lvl="8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3000"/>
              <a:buFont typeface="Titillium Web ExtraLight"/>
              <a:buChar char="■"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pPr marL="0" indent="0">
              <a:buNone/>
            </a:pPr>
            <a:r>
              <a:rPr lang="en-US" dirty="0"/>
              <a:t>I</a:t>
            </a:r>
            <a:r>
              <a:rPr lang="en-US" dirty="0" smtClean="0"/>
              <a:t>njuries </a:t>
            </a:r>
            <a:endParaRPr lang="en-US" dirty="0"/>
          </a:p>
        </p:txBody>
      </p:sp>
      <p:sp>
        <p:nvSpPr>
          <p:cNvPr id="26" name="Google Shape;801;p18"/>
          <p:cNvSpPr txBox="1">
            <a:spLocks/>
          </p:cNvSpPr>
          <p:nvPr/>
        </p:nvSpPr>
        <p:spPr>
          <a:xfrm>
            <a:off x="916874" y="4052298"/>
            <a:ext cx="2088206" cy="332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3000"/>
              <a:buFont typeface="Titillium Web ExtraLight"/>
              <a:buChar char="▫"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marL="914400" marR="0" lvl="1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3000"/>
              <a:buFont typeface="Titillium Web ExtraLight"/>
              <a:buChar char="-"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marL="1371600" marR="0" lvl="2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3000"/>
              <a:buFont typeface="Titillium Web ExtraLight"/>
              <a:buChar char="-"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marL="1828800" marR="0" lvl="3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3000"/>
              <a:buFont typeface="Titillium Web ExtraLight"/>
              <a:buChar char="-"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marL="2286000" marR="0" lvl="4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3000"/>
              <a:buFont typeface="Titillium Web ExtraLight"/>
              <a:buChar char="-"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marL="2743200" marR="0" lvl="5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3000"/>
              <a:buFont typeface="Titillium Web ExtraLight"/>
              <a:buChar char="-"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marL="3200400" marR="0" lvl="6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3000"/>
              <a:buFont typeface="Titillium Web ExtraLight"/>
              <a:buChar char="●"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marL="3657600" marR="0" lvl="7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3000"/>
              <a:buFont typeface="Titillium Web ExtraLight"/>
              <a:buChar char="○"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marL="4114800" marR="0" lvl="8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3000"/>
              <a:buFont typeface="Titillium Web ExtraLight"/>
              <a:buChar char="■"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pPr marL="0" indent="0">
              <a:buFont typeface="Titillium Web ExtraLight"/>
              <a:buNone/>
            </a:pPr>
            <a:r>
              <a:rPr lang="en-US" sz="1400" dirty="0" smtClean="0">
                <a:solidFill>
                  <a:schemeClr val="accent2"/>
                </a:solidFill>
              </a:rPr>
              <a:t>time</a:t>
            </a:r>
            <a:endParaRPr lang="en-US" sz="1400" dirty="0">
              <a:solidFill>
                <a:schemeClr val="accent2"/>
              </a:solidFill>
            </a:endParaRPr>
          </a:p>
        </p:txBody>
      </p:sp>
      <p:sp>
        <p:nvSpPr>
          <p:cNvPr id="27" name="Google Shape;801;p18"/>
          <p:cNvSpPr txBox="1">
            <a:spLocks/>
          </p:cNvSpPr>
          <p:nvPr/>
        </p:nvSpPr>
        <p:spPr>
          <a:xfrm>
            <a:off x="6003744" y="4052298"/>
            <a:ext cx="2088206" cy="332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419100" algn="ctr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3000"/>
              <a:buFont typeface="Titillium Web ExtraLight"/>
              <a:buChar char="▫"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marL="914400" marR="0" lvl="1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3000"/>
              <a:buFont typeface="Titillium Web ExtraLight"/>
              <a:buChar char="-"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marL="1371600" marR="0" lvl="2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3000"/>
              <a:buFont typeface="Titillium Web ExtraLight"/>
              <a:buChar char="-"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marL="1828800" marR="0" lvl="3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3000"/>
              <a:buFont typeface="Titillium Web ExtraLight"/>
              <a:buChar char="-"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marL="2286000" marR="0" lvl="4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3000"/>
              <a:buFont typeface="Titillium Web ExtraLight"/>
              <a:buChar char="-"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marL="2743200" marR="0" lvl="5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3000"/>
              <a:buFont typeface="Titillium Web ExtraLight"/>
              <a:buChar char="-"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marL="3200400" marR="0" lvl="6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3000"/>
              <a:buFont typeface="Titillium Web ExtraLight"/>
              <a:buChar char="●"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marL="3657600" marR="0" lvl="7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3000"/>
              <a:buFont typeface="Titillium Web ExtraLight"/>
              <a:buChar char="○"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marL="4114800" marR="0" lvl="8" indent="-419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3000"/>
              <a:buFont typeface="Titillium Web ExtraLight"/>
              <a:buChar char="■"/>
              <a:defRPr sz="3000" b="0" i="0" u="none" strike="noStrike" cap="none">
                <a:solidFill>
                  <a:srgbClr val="FFFFFF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pPr marL="0" indent="0">
              <a:buFont typeface="Titillium Web ExtraLight"/>
              <a:buNone/>
            </a:pPr>
            <a:r>
              <a:rPr lang="en-US" sz="1400" dirty="0" smtClean="0">
                <a:solidFill>
                  <a:schemeClr val="accent2"/>
                </a:solidFill>
              </a:rPr>
              <a:t>time</a:t>
            </a:r>
            <a:endParaRPr lang="en-US" sz="1400" dirty="0">
              <a:solidFill>
                <a:schemeClr val="accent2"/>
              </a:solidFill>
            </a:endParaRPr>
          </a:p>
        </p:txBody>
      </p:sp>
      <p:grpSp>
        <p:nvGrpSpPr>
          <p:cNvPr id="28" name="Google Shape;1510;p50"/>
          <p:cNvGrpSpPr/>
          <p:nvPr/>
        </p:nvGrpSpPr>
        <p:grpSpPr>
          <a:xfrm>
            <a:off x="8635302" y="4646050"/>
            <a:ext cx="394068" cy="325505"/>
            <a:chOff x="5268225" y="4341925"/>
            <a:chExt cx="468850" cy="387275"/>
          </a:xfrm>
        </p:grpSpPr>
        <p:sp>
          <p:nvSpPr>
            <p:cNvPr id="29" name="Google Shape;1511;p50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512;p50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513;p50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514;p50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515;p50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1516;p50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1517;p50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1518;p50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Скругленный прямоугольник 5"/>
          <p:cNvSpPr/>
          <p:nvPr/>
        </p:nvSpPr>
        <p:spPr>
          <a:xfrm>
            <a:off x="5809970" y="2142251"/>
            <a:ext cx="2571184" cy="154814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84" name="Google Shape;784;p16"/>
          <p:cNvSpPr txBox="1">
            <a:spLocks noGrp="1"/>
          </p:cNvSpPr>
          <p:nvPr>
            <p:ph type="title"/>
          </p:nvPr>
        </p:nvSpPr>
        <p:spPr>
          <a:xfrm>
            <a:off x="191940" y="107225"/>
            <a:ext cx="76860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/>
              <a:t>Number of road accidents by day of the week</a:t>
            </a:r>
            <a:endParaRPr dirty="0"/>
          </a:p>
        </p:txBody>
      </p:sp>
      <p:sp>
        <p:nvSpPr>
          <p:cNvPr id="785" name="Google Shape;785;p16"/>
          <p:cNvSpPr txBox="1">
            <a:spLocks noGrp="1"/>
          </p:cNvSpPr>
          <p:nvPr>
            <p:ph type="body" idx="2"/>
          </p:nvPr>
        </p:nvSpPr>
        <p:spPr>
          <a:xfrm>
            <a:off x="6107097" y="2143132"/>
            <a:ext cx="2455125" cy="5881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400" b="1" dirty="0">
                <a:solidFill>
                  <a:schemeClr val="accent2"/>
                </a:solidFill>
              </a:rPr>
              <a:t>Friday is the day with the most traffic </a:t>
            </a:r>
            <a:r>
              <a:rPr lang="en-US" sz="1400" b="1" dirty="0" smtClean="0">
                <a:solidFill>
                  <a:schemeClr val="accent2"/>
                </a:solidFill>
              </a:rPr>
              <a:t>accidents</a:t>
            </a:r>
            <a:r>
              <a:rPr lang="ru-RU" sz="1400" b="1" dirty="0" smtClean="0">
                <a:solidFill>
                  <a:schemeClr val="accent2"/>
                </a:solidFill>
              </a:rPr>
              <a:t>!!!</a:t>
            </a:r>
            <a:endParaRPr sz="1400" b="1" dirty="0">
              <a:solidFill>
                <a:schemeClr val="accent2"/>
              </a:solidFill>
            </a:endParaRPr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779530" y="964625"/>
            <a:ext cx="4634441" cy="40425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964" y="1125698"/>
            <a:ext cx="3990771" cy="3746629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1240325" y="1090943"/>
            <a:ext cx="1041148" cy="1720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1434973" y="4767726"/>
            <a:ext cx="2906163" cy="1720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 rot="5400000">
            <a:off x="918469" y="2935587"/>
            <a:ext cx="420986" cy="1720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Google Shape;785;p16"/>
          <p:cNvSpPr txBox="1">
            <a:spLocks noGrp="1"/>
          </p:cNvSpPr>
          <p:nvPr>
            <p:ph type="body" idx="2"/>
          </p:nvPr>
        </p:nvSpPr>
        <p:spPr>
          <a:xfrm>
            <a:off x="779530" y="2739370"/>
            <a:ext cx="655443" cy="5881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400" b="1" dirty="0" smtClean="0">
                <a:solidFill>
                  <a:schemeClr val="accent2"/>
                </a:solidFill>
              </a:rPr>
              <a:t>Count</a:t>
            </a:r>
            <a:endParaRPr sz="1400" dirty="0">
              <a:solidFill>
                <a:schemeClr val="accent2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 dirty="0">
              <a:solidFill>
                <a:srgbClr val="FFFFFF"/>
              </a:solidFill>
            </a:endParaRPr>
          </a:p>
        </p:txBody>
      </p:sp>
      <p:sp>
        <p:nvSpPr>
          <p:cNvPr id="15" name="Google Shape;785;p16"/>
          <p:cNvSpPr txBox="1">
            <a:spLocks noGrp="1"/>
          </p:cNvSpPr>
          <p:nvPr>
            <p:ph type="body" idx="2"/>
          </p:nvPr>
        </p:nvSpPr>
        <p:spPr>
          <a:xfrm>
            <a:off x="1385181" y="4469393"/>
            <a:ext cx="5811393" cy="37054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800" b="1" dirty="0">
                <a:solidFill>
                  <a:schemeClr val="accent2"/>
                </a:solidFill>
              </a:rPr>
              <a:t>Sunday  </a:t>
            </a:r>
            <a:r>
              <a:rPr lang="ru-RU" sz="800" b="1" dirty="0" smtClean="0">
                <a:solidFill>
                  <a:schemeClr val="accent2"/>
                </a:solidFill>
              </a:rPr>
              <a:t>   </a:t>
            </a:r>
            <a:r>
              <a:rPr lang="en-US" sz="800" b="1" dirty="0" smtClean="0">
                <a:solidFill>
                  <a:schemeClr val="accent2"/>
                </a:solidFill>
              </a:rPr>
              <a:t>Monday  </a:t>
            </a:r>
            <a:r>
              <a:rPr lang="en-US" sz="800" b="1" dirty="0">
                <a:solidFill>
                  <a:schemeClr val="accent2"/>
                </a:solidFill>
              </a:rPr>
              <a:t>Tuesday  </a:t>
            </a:r>
            <a:r>
              <a:rPr lang="en-US" sz="800" b="1" dirty="0" smtClean="0">
                <a:solidFill>
                  <a:schemeClr val="accent2"/>
                </a:solidFill>
              </a:rPr>
              <a:t>Wednes</a:t>
            </a:r>
            <a:r>
              <a:rPr lang="ru-RU" sz="800" b="1" dirty="0">
                <a:solidFill>
                  <a:schemeClr val="accent2"/>
                </a:solidFill>
              </a:rPr>
              <a:t>.</a:t>
            </a:r>
            <a:r>
              <a:rPr lang="en-US" sz="800" b="1" dirty="0" smtClean="0">
                <a:solidFill>
                  <a:schemeClr val="accent2"/>
                </a:solidFill>
              </a:rPr>
              <a:t> Thursday </a:t>
            </a:r>
            <a:r>
              <a:rPr lang="ru-RU" sz="800" b="1" dirty="0" smtClean="0">
                <a:solidFill>
                  <a:schemeClr val="accent2"/>
                </a:solidFill>
              </a:rPr>
              <a:t> </a:t>
            </a:r>
            <a:r>
              <a:rPr lang="en-US" sz="800" b="1" dirty="0" smtClean="0">
                <a:solidFill>
                  <a:schemeClr val="accent2"/>
                </a:solidFill>
              </a:rPr>
              <a:t>Friday </a:t>
            </a:r>
            <a:r>
              <a:rPr lang="ru-RU" sz="800" b="1" dirty="0" smtClean="0">
                <a:solidFill>
                  <a:schemeClr val="accent2"/>
                </a:solidFill>
              </a:rPr>
              <a:t>   </a:t>
            </a:r>
            <a:r>
              <a:rPr lang="en-US" sz="800" b="1" dirty="0" smtClean="0">
                <a:solidFill>
                  <a:schemeClr val="accent2"/>
                </a:solidFill>
              </a:rPr>
              <a:t>Saturday </a:t>
            </a:r>
            <a:endParaRPr sz="800" b="1" dirty="0">
              <a:solidFill>
                <a:schemeClr val="accent2"/>
              </a:solidFill>
            </a:endParaRPr>
          </a:p>
        </p:txBody>
      </p:sp>
      <p:grpSp>
        <p:nvGrpSpPr>
          <p:cNvPr id="16" name="Google Shape;1510;p50"/>
          <p:cNvGrpSpPr/>
          <p:nvPr/>
        </p:nvGrpSpPr>
        <p:grpSpPr>
          <a:xfrm>
            <a:off x="8635302" y="4646050"/>
            <a:ext cx="394068" cy="325505"/>
            <a:chOff x="5268225" y="4341925"/>
            <a:chExt cx="468850" cy="387275"/>
          </a:xfrm>
        </p:grpSpPr>
        <p:sp>
          <p:nvSpPr>
            <p:cNvPr id="17" name="Google Shape;1511;p50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12;p50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13;p50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14;p50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515;p50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16;p50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17;p50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18;p50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Рисунок 7"/>
          <p:cNvPicPr>
            <a:picLocks noChangeAspect="1"/>
          </p:cNvPicPr>
          <p:nvPr/>
        </p:nvPicPr>
        <p:blipFill>
          <a:blip r:embed="rId4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7312" y="2352533"/>
            <a:ext cx="2284872" cy="15206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Рисунок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0608" y="1637"/>
            <a:ext cx="3040608" cy="1392598"/>
          </a:xfrm>
          <a:prstGeom prst="rect">
            <a:avLst/>
          </a:prstGeom>
        </p:spPr>
      </p:pic>
      <p:pic>
        <p:nvPicPr>
          <p:cNvPr id="35" name="Рисунок 3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1216" y="10665"/>
            <a:ext cx="3040608" cy="139259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37"/>
            <a:ext cx="3040608" cy="1392598"/>
          </a:xfrm>
          <a:prstGeom prst="rect">
            <a:avLst/>
          </a:prstGeom>
        </p:spPr>
      </p:pic>
      <p:sp>
        <p:nvSpPr>
          <p:cNvPr id="19" name="Скругленный прямоугольник 18"/>
          <p:cNvSpPr/>
          <p:nvPr/>
        </p:nvSpPr>
        <p:spPr>
          <a:xfrm>
            <a:off x="2254779" y="177541"/>
            <a:ext cx="4634441" cy="40425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72" name="Google Shape;972;p33"/>
          <p:cNvSpPr txBox="1">
            <a:spLocks noGrp="1"/>
          </p:cNvSpPr>
          <p:nvPr>
            <p:ph type="body" idx="1"/>
          </p:nvPr>
        </p:nvSpPr>
        <p:spPr>
          <a:xfrm>
            <a:off x="553650" y="4496202"/>
            <a:ext cx="80367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/>
              <a:t>Impact of weather conditions on the number of injuries</a:t>
            </a:r>
            <a:endParaRPr dirty="0"/>
          </a:p>
        </p:txBody>
      </p:sp>
      <p:grpSp>
        <p:nvGrpSpPr>
          <p:cNvPr id="20" name="Google Shape;1510;p50"/>
          <p:cNvGrpSpPr/>
          <p:nvPr/>
        </p:nvGrpSpPr>
        <p:grpSpPr>
          <a:xfrm>
            <a:off x="8635302" y="4646050"/>
            <a:ext cx="394068" cy="325505"/>
            <a:chOff x="5268225" y="4341925"/>
            <a:chExt cx="468850" cy="387275"/>
          </a:xfrm>
        </p:grpSpPr>
        <p:sp>
          <p:nvSpPr>
            <p:cNvPr id="21" name="Google Shape;1511;p50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512;p50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513;p50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14;p50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515;p50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16;p50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17;p50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518;p50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Прямоугольник 2"/>
          <p:cNvSpPr/>
          <p:nvPr/>
        </p:nvSpPr>
        <p:spPr>
          <a:xfrm>
            <a:off x="2747727" y="356685"/>
            <a:ext cx="1348966" cy="114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Прямоугольник 29"/>
          <p:cNvSpPr/>
          <p:nvPr/>
        </p:nvSpPr>
        <p:spPr>
          <a:xfrm rot="5400000">
            <a:off x="2320705" y="1979985"/>
            <a:ext cx="597529" cy="114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1" name="Прямоугольник 30"/>
          <p:cNvSpPr/>
          <p:nvPr/>
        </p:nvSpPr>
        <p:spPr>
          <a:xfrm>
            <a:off x="4100544" y="3955904"/>
            <a:ext cx="597529" cy="11409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9694" y="356685"/>
            <a:ext cx="3864612" cy="3628189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2485592" y="1487126"/>
            <a:ext cx="216833" cy="113927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8" name="Прямоугольник 37"/>
          <p:cNvSpPr/>
          <p:nvPr/>
        </p:nvSpPr>
        <p:spPr>
          <a:xfrm rot="5400000">
            <a:off x="3553576" y="-462338"/>
            <a:ext cx="216833" cy="1619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9" name="Прямоугольник 38"/>
          <p:cNvSpPr/>
          <p:nvPr/>
        </p:nvSpPr>
        <p:spPr>
          <a:xfrm rot="5400000">
            <a:off x="4290891" y="3217442"/>
            <a:ext cx="216833" cy="161998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38586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Скругленный прямоугольник 26"/>
          <p:cNvSpPr/>
          <p:nvPr/>
        </p:nvSpPr>
        <p:spPr>
          <a:xfrm>
            <a:off x="5510794" y="1981103"/>
            <a:ext cx="2519125" cy="8778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Скругленный прямоугольник 15"/>
          <p:cNvSpPr/>
          <p:nvPr/>
        </p:nvSpPr>
        <p:spPr>
          <a:xfrm>
            <a:off x="5170223" y="917000"/>
            <a:ext cx="3137959" cy="290728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Скругленный прямоугольник 5"/>
          <p:cNvSpPr/>
          <p:nvPr/>
        </p:nvSpPr>
        <p:spPr>
          <a:xfrm>
            <a:off x="238125" y="917000"/>
            <a:ext cx="4634441" cy="404253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7" name="Google Shape;807;p19"/>
          <p:cNvSpPr txBox="1">
            <a:spLocks noGrp="1"/>
          </p:cNvSpPr>
          <p:nvPr>
            <p:ph type="ctrTitle"/>
          </p:nvPr>
        </p:nvSpPr>
        <p:spPr>
          <a:xfrm>
            <a:off x="238125" y="85725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Accident by Primary Cause</a:t>
            </a: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851" y="1137871"/>
            <a:ext cx="3752408" cy="3420893"/>
          </a:xfrm>
          <a:prstGeom prst="rect">
            <a:avLst/>
          </a:prstGeom>
        </p:spPr>
      </p:pic>
      <p:grpSp>
        <p:nvGrpSpPr>
          <p:cNvPr id="7" name="Google Shape;1510;p50"/>
          <p:cNvGrpSpPr/>
          <p:nvPr/>
        </p:nvGrpSpPr>
        <p:grpSpPr>
          <a:xfrm>
            <a:off x="8635302" y="4646050"/>
            <a:ext cx="394068" cy="325505"/>
            <a:chOff x="5268225" y="4341925"/>
            <a:chExt cx="468850" cy="387275"/>
          </a:xfrm>
        </p:grpSpPr>
        <p:sp>
          <p:nvSpPr>
            <p:cNvPr id="8" name="Google Shape;1511;p50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512;p50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513;p50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514;p50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515;p50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516;p50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17;p50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18;p50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Прямоугольник 2"/>
          <p:cNvSpPr/>
          <p:nvPr/>
        </p:nvSpPr>
        <p:spPr>
          <a:xfrm>
            <a:off x="535782" y="2541136"/>
            <a:ext cx="338137" cy="614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Прямоугольник 16"/>
          <p:cNvSpPr/>
          <p:nvPr/>
        </p:nvSpPr>
        <p:spPr>
          <a:xfrm rot="5400000">
            <a:off x="2634178" y="751860"/>
            <a:ext cx="65908" cy="837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 rot="5400000">
            <a:off x="3380024" y="4106842"/>
            <a:ext cx="65908" cy="8379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2615037" y="4537589"/>
            <a:ext cx="1568980" cy="338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Google Shape;808;p19"/>
          <p:cNvSpPr txBox="1">
            <a:spLocks/>
          </p:cNvSpPr>
          <p:nvPr/>
        </p:nvSpPr>
        <p:spPr>
          <a:xfrm>
            <a:off x="2651326" y="4527866"/>
            <a:ext cx="2309475" cy="433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/>
            <a:r>
              <a:rPr lang="en-US" sz="1200" dirty="0" smtClean="0">
                <a:solidFill>
                  <a:schemeClr val="bg1"/>
                </a:solidFill>
              </a:rPr>
              <a:t>Number of Accidents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1" name="Скругленный прямоугольник 20"/>
          <p:cNvSpPr/>
          <p:nvPr/>
        </p:nvSpPr>
        <p:spPr>
          <a:xfrm>
            <a:off x="338562" y="2699936"/>
            <a:ext cx="785388" cy="3385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Google Shape;808;p19"/>
          <p:cNvSpPr txBox="1">
            <a:spLocks/>
          </p:cNvSpPr>
          <p:nvPr/>
        </p:nvSpPr>
        <p:spPr>
          <a:xfrm>
            <a:off x="449354" y="2685284"/>
            <a:ext cx="718713" cy="4337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Titillium Web"/>
              <a:buNone/>
              <a:defRPr sz="1800" b="0" i="0" u="none" strike="noStrike" cap="none">
                <a:solidFill>
                  <a:schemeClr val="accent2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/>
            <a:r>
              <a:rPr lang="en-US" sz="1200" dirty="0" smtClean="0">
                <a:solidFill>
                  <a:schemeClr val="bg1"/>
                </a:solidFill>
              </a:rPr>
              <a:t>Cause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23" name="Скругленный прямоугольник 22"/>
          <p:cNvSpPr/>
          <p:nvPr/>
        </p:nvSpPr>
        <p:spPr>
          <a:xfrm>
            <a:off x="5486637" y="2832180"/>
            <a:ext cx="2543282" cy="8778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08" name="Google Shape;808;p19"/>
          <p:cNvSpPr txBox="1">
            <a:spLocks noGrp="1"/>
          </p:cNvSpPr>
          <p:nvPr>
            <p:ph type="subTitle" idx="1"/>
          </p:nvPr>
        </p:nvSpPr>
        <p:spPr>
          <a:xfrm>
            <a:off x="5539025" y="2790488"/>
            <a:ext cx="2519125" cy="7300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>
                <a:solidFill>
                  <a:schemeClr val="bg1"/>
                </a:solidFill>
              </a:rPr>
              <a:t>Not a single car was damaged by the dinosaur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5539025" y="1057275"/>
            <a:ext cx="2414350" cy="18016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029" y="1098630"/>
            <a:ext cx="2314575" cy="17335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20"/>
          <p:cNvSpPr txBox="1">
            <a:spLocks noGrp="1"/>
          </p:cNvSpPr>
          <p:nvPr>
            <p:ph type="title"/>
          </p:nvPr>
        </p:nvSpPr>
        <p:spPr>
          <a:xfrm>
            <a:off x="5877404" y="161150"/>
            <a:ext cx="3254409" cy="151169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Average </a:t>
            </a:r>
            <a:r>
              <a:rPr lang="en-US" dirty="0"/>
              <a:t>number of injuries by month</a:t>
            </a:r>
            <a:endParaRPr dirty="0"/>
          </a:p>
        </p:txBody>
      </p:sp>
      <p:sp>
        <p:nvSpPr>
          <p:cNvPr id="7" name="Скругленный прямоугольник 6"/>
          <p:cNvSpPr/>
          <p:nvPr/>
        </p:nvSpPr>
        <p:spPr>
          <a:xfrm>
            <a:off x="238125" y="161150"/>
            <a:ext cx="5564039" cy="479838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кругленный прямоугольник 7"/>
          <p:cNvSpPr/>
          <p:nvPr/>
        </p:nvSpPr>
        <p:spPr>
          <a:xfrm>
            <a:off x="5875547" y="2043802"/>
            <a:ext cx="3137959" cy="173057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4912" y="2953944"/>
            <a:ext cx="857250" cy="857250"/>
          </a:xfrm>
          <a:prstGeom prst="rect">
            <a:avLst/>
          </a:prstGeom>
        </p:spPr>
      </p:pic>
      <p:sp>
        <p:nvSpPr>
          <p:cNvPr id="10" name="Google Shape;808;p19"/>
          <p:cNvSpPr txBox="1">
            <a:spLocks/>
          </p:cNvSpPr>
          <p:nvPr/>
        </p:nvSpPr>
        <p:spPr>
          <a:xfrm>
            <a:off x="6179258" y="2141579"/>
            <a:ext cx="2519125" cy="730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/>
            <a:r>
              <a:rPr lang="en-US" dirty="0">
                <a:solidFill>
                  <a:schemeClr val="accent1"/>
                </a:solidFill>
              </a:rPr>
              <a:t>August is the most dangerous month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19" y="367883"/>
            <a:ext cx="4809850" cy="4384913"/>
          </a:xfrm>
          <a:prstGeom prst="rect">
            <a:avLst/>
          </a:prstGeom>
        </p:spPr>
      </p:pic>
      <p:grpSp>
        <p:nvGrpSpPr>
          <p:cNvPr id="12" name="Google Shape;1510;p50"/>
          <p:cNvGrpSpPr/>
          <p:nvPr/>
        </p:nvGrpSpPr>
        <p:grpSpPr>
          <a:xfrm>
            <a:off x="8635302" y="4646050"/>
            <a:ext cx="394068" cy="325505"/>
            <a:chOff x="5268225" y="4341925"/>
            <a:chExt cx="468850" cy="387275"/>
          </a:xfrm>
        </p:grpSpPr>
        <p:sp>
          <p:nvSpPr>
            <p:cNvPr id="13" name="Google Shape;1511;p50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12;p50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13;p50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14;p50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15;p50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16;p50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17;p50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18;p50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Прямоугольник 3"/>
          <p:cNvSpPr/>
          <p:nvPr/>
        </p:nvSpPr>
        <p:spPr>
          <a:xfrm>
            <a:off x="723626" y="367883"/>
            <a:ext cx="2143734" cy="11234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2" name="Прямоугольник 21"/>
          <p:cNvSpPr/>
          <p:nvPr/>
        </p:nvSpPr>
        <p:spPr>
          <a:xfrm rot="5400000">
            <a:off x="-431300" y="2526517"/>
            <a:ext cx="2143734" cy="9046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918210" y="4598670"/>
            <a:ext cx="4389120" cy="1541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Google Shape;808;p19"/>
          <p:cNvSpPr txBox="1">
            <a:spLocks/>
          </p:cNvSpPr>
          <p:nvPr/>
        </p:nvSpPr>
        <p:spPr>
          <a:xfrm>
            <a:off x="758557" y="4501252"/>
            <a:ext cx="4826165" cy="363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 b="0" i="0" u="none" strike="noStrike" cap="none">
                <a:solidFill>
                  <a:schemeClr val="lt1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>
              <a:buNone/>
            </a:pPr>
            <a:r>
              <a:rPr lang="en-US" sz="800" dirty="0" smtClean="0">
                <a:solidFill>
                  <a:schemeClr val="accent1"/>
                </a:solidFill>
              </a:rPr>
              <a:t>January  </a:t>
            </a:r>
            <a:r>
              <a:rPr lang="en-US" sz="800" dirty="0">
                <a:solidFill>
                  <a:schemeClr val="accent1"/>
                </a:solidFill>
              </a:rPr>
              <a:t>February  </a:t>
            </a:r>
            <a:r>
              <a:rPr lang="en-US" sz="800" dirty="0" smtClean="0">
                <a:solidFill>
                  <a:schemeClr val="accent1"/>
                </a:solidFill>
              </a:rPr>
              <a:t> March </a:t>
            </a:r>
            <a:r>
              <a:rPr lang="ru-RU" sz="800" dirty="0" smtClean="0">
                <a:solidFill>
                  <a:schemeClr val="accent1"/>
                </a:solidFill>
              </a:rPr>
              <a:t>     </a:t>
            </a:r>
            <a:r>
              <a:rPr lang="en-US" sz="800" dirty="0" smtClean="0">
                <a:solidFill>
                  <a:schemeClr val="accent1"/>
                </a:solidFill>
              </a:rPr>
              <a:t>April  </a:t>
            </a:r>
            <a:r>
              <a:rPr lang="ru-RU" sz="800" dirty="0" smtClean="0">
                <a:solidFill>
                  <a:schemeClr val="accent1"/>
                </a:solidFill>
              </a:rPr>
              <a:t>     </a:t>
            </a:r>
            <a:r>
              <a:rPr lang="en-US" sz="800" dirty="0" smtClean="0">
                <a:solidFill>
                  <a:schemeClr val="accent1"/>
                </a:solidFill>
              </a:rPr>
              <a:t>May  </a:t>
            </a:r>
            <a:r>
              <a:rPr lang="ru-RU" sz="800" dirty="0" smtClean="0">
                <a:solidFill>
                  <a:schemeClr val="accent1"/>
                </a:solidFill>
              </a:rPr>
              <a:t>   </a:t>
            </a:r>
            <a:r>
              <a:rPr lang="en-US" sz="800" dirty="0" smtClean="0">
                <a:solidFill>
                  <a:schemeClr val="accent1"/>
                </a:solidFill>
              </a:rPr>
              <a:t>    June</a:t>
            </a:r>
            <a:r>
              <a:rPr lang="ru-RU" sz="800" dirty="0" smtClean="0">
                <a:solidFill>
                  <a:schemeClr val="accent1"/>
                </a:solidFill>
              </a:rPr>
              <a:t> </a:t>
            </a:r>
            <a:r>
              <a:rPr lang="en-US" sz="800" dirty="0" smtClean="0">
                <a:solidFill>
                  <a:schemeClr val="accent1"/>
                </a:solidFill>
              </a:rPr>
              <a:t>        July </a:t>
            </a:r>
            <a:r>
              <a:rPr lang="ru-RU" sz="800" dirty="0" smtClean="0">
                <a:solidFill>
                  <a:schemeClr val="accent1"/>
                </a:solidFill>
              </a:rPr>
              <a:t>    </a:t>
            </a:r>
            <a:r>
              <a:rPr lang="en-US" sz="800" dirty="0" smtClean="0">
                <a:solidFill>
                  <a:schemeClr val="accent1"/>
                </a:solidFill>
              </a:rPr>
              <a:t> August  </a:t>
            </a:r>
            <a:r>
              <a:rPr lang="en-US" sz="800" dirty="0" err="1" smtClean="0">
                <a:solidFill>
                  <a:schemeClr val="accent1"/>
                </a:solidFill>
              </a:rPr>
              <a:t>Septem</a:t>
            </a:r>
            <a:r>
              <a:rPr lang="ru-RU" sz="800" dirty="0" smtClean="0">
                <a:solidFill>
                  <a:schemeClr val="accent1"/>
                </a:solidFill>
              </a:rPr>
              <a:t>.  </a:t>
            </a:r>
            <a:r>
              <a:rPr lang="en-US" sz="800" dirty="0" smtClean="0">
                <a:solidFill>
                  <a:schemeClr val="accent1"/>
                </a:solidFill>
              </a:rPr>
              <a:t> </a:t>
            </a:r>
            <a:r>
              <a:rPr lang="en-US" sz="800" dirty="0" err="1" smtClean="0">
                <a:solidFill>
                  <a:schemeClr val="accent1"/>
                </a:solidFill>
              </a:rPr>
              <a:t>Octbr</a:t>
            </a:r>
            <a:r>
              <a:rPr lang="en-US" sz="800" dirty="0">
                <a:solidFill>
                  <a:schemeClr val="accent1"/>
                </a:solidFill>
              </a:rPr>
              <a:t>.</a:t>
            </a:r>
            <a:r>
              <a:rPr lang="en-US" sz="800" dirty="0" smtClean="0">
                <a:solidFill>
                  <a:schemeClr val="accent1"/>
                </a:solidFill>
              </a:rPr>
              <a:t>  </a:t>
            </a:r>
            <a:r>
              <a:rPr lang="en-US" sz="800" dirty="0" err="1" smtClean="0">
                <a:solidFill>
                  <a:schemeClr val="accent1"/>
                </a:solidFill>
              </a:rPr>
              <a:t>Novemb</a:t>
            </a:r>
            <a:r>
              <a:rPr lang="en-US" sz="800" dirty="0">
                <a:solidFill>
                  <a:schemeClr val="accent1"/>
                </a:solidFill>
              </a:rPr>
              <a:t>.</a:t>
            </a:r>
            <a:r>
              <a:rPr lang="en-US" sz="800" dirty="0" smtClean="0">
                <a:solidFill>
                  <a:schemeClr val="accent1"/>
                </a:solidFill>
              </a:rPr>
              <a:t> December</a:t>
            </a:r>
            <a:endParaRPr lang="en-US" sz="800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кругленный прямоугольник 2"/>
          <p:cNvSpPr/>
          <p:nvPr/>
        </p:nvSpPr>
        <p:spPr>
          <a:xfrm>
            <a:off x="1795463" y="933449"/>
            <a:ext cx="5638800" cy="410051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0018" y="1181100"/>
            <a:ext cx="3863962" cy="3522591"/>
          </a:xfrm>
          <a:prstGeom prst="rect">
            <a:avLst/>
          </a:prstGeom>
        </p:spPr>
      </p:pic>
      <p:sp>
        <p:nvSpPr>
          <p:cNvPr id="4" name="Скругленный прямоугольник 3"/>
          <p:cNvSpPr/>
          <p:nvPr/>
        </p:nvSpPr>
        <p:spPr>
          <a:xfrm>
            <a:off x="2695575" y="1181100"/>
            <a:ext cx="1528763" cy="10477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Скругленный прямоугольник 7"/>
          <p:cNvSpPr/>
          <p:nvPr/>
        </p:nvSpPr>
        <p:spPr>
          <a:xfrm rot="5400000">
            <a:off x="2372519" y="2920211"/>
            <a:ext cx="590553" cy="55557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Скругленный прямоугольник 8"/>
          <p:cNvSpPr/>
          <p:nvPr/>
        </p:nvSpPr>
        <p:spPr>
          <a:xfrm>
            <a:off x="3933825" y="4651303"/>
            <a:ext cx="1528763" cy="104775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Google Shape;906;p27"/>
          <p:cNvSpPr txBox="1">
            <a:spLocks/>
          </p:cNvSpPr>
          <p:nvPr/>
        </p:nvSpPr>
        <p:spPr>
          <a:xfrm>
            <a:off x="324593" y="378087"/>
            <a:ext cx="8799613" cy="620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r>
              <a:rPr lang="en-US" sz="2800" dirty="0" smtClean="0"/>
              <a:t>Total Injuries vs. Posted Speed Limit in Traffic Accidents</a:t>
            </a:r>
            <a:endParaRPr lang="en-US" sz="2800" dirty="0"/>
          </a:p>
        </p:txBody>
      </p:sp>
      <p:sp>
        <p:nvSpPr>
          <p:cNvPr id="906" name="Google Shape;906;p27"/>
          <p:cNvSpPr txBox="1">
            <a:spLocks noGrp="1"/>
          </p:cNvSpPr>
          <p:nvPr>
            <p:ph type="title"/>
          </p:nvPr>
        </p:nvSpPr>
        <p:spPr>
          <a:xfrm>
            <a:off x="3496419" y="4651303"/>
            <a:ext cx="1909019" cy="3626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chemeClr val="accent2"/>
                </a:solidFill>
              </a:rPr>
              <a:t>Posted Speed Limit</a:t>
            </a:r>
            <a:endParaRPr sz="1600" dirty="0">
              <a:solidFill>
                <a:schemeClr val="accent2"/>
              </a:solidFill>
            </a:endParaRPr>
          </a:p>
        </p:txBody>
      </p:sp>
      <p:sp>
        <p:nvSpPr>
          <p:cNvPr id="11" name="Google Shape;906;p27"/>
          <p:cNvSpPr txBox="1">
            <a:spLocks/>
          </p:cNvSpPr>
          <p:nvPr/>
        </p:nvSpPr>
        <p:spPr>
          <a:xfrm>
            <a:off x="1885534" y="3061954"/>
            <a:ext cx="1229142" cy="362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itillium Web ExtraLight"/>
              <a:buNone/>
              <a:defRPr sz="3000" b="0" i="0" u="none" strike="noStrike" cap="none">
                <a:solidFill>
                  <a:schemeClr val="lt1"/>
                </a:solidFill>
                <a:latin typeface="Titillium Web ExtraLight"/>
                <a:ea typeface="Titillium Web ExtraLight"/>
                <a:cs typeface="Titillium Web ExtraLight"/>
                <a:sym typeface="Titillium Web ExtraLight"/>
              </a:defRPr>
            </a:lvl9pPr>
          </a:lstStyle>
          <a:p>
            <a:r>
              <a:rPr lang="en-US" sz="1600" dirty="0">
                <a:solidFill>
                  <a:schemeClr val="accent2"/>
                </a:solidFill>
              </a:rPr>
              <a:t>Total Injuries</a:t>
            </a:r>
          </a:p>
        </p:txBody>
      </p:sp>
      <p:grpSp>
        <p:nvGrpSpPr>
          <p:cNvPr id="12" name="Google Shape;1510;p50"/>
          <p:cNvGrpSpPr/>
          <p:nvPr/>
        </p:nvGrpSpPr>
        <p:grpSpPr>
          <a:xfrm>
            <a:off x="8635302" y="4646050"/>
            <a:ext cx="394068" cy="325505"/>
            <a:chOff x="5268225" y="4341925"/>
            <a:chExt cx="468850" cy="387275"/>
          </a:xfrm>
        </p:grpSpPr>
        <p:sp>
          <p:nvSpPr>
            <p:cNvPr id="13" name="Google Shape;1511;p50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512;p50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13;p50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514;p50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515;p50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516;p50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517;p50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518;p50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9003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Скругленный прямоугольник 19"/>
          <p:cNvSpPr/>
          <p:nvPr/>
        </p:nvSpPr>
        <p:spPr>
          <a:xfrm>
            <a:off x="4750877" y="774760"/>
            <a:ext cx="4080896" cy="353836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Скругленный прямоугольник 3"/>
          <p:cNvSpPr/>
          <p:nvPr/>
        </p:nvSpPr>
        <p:spPr>
          <a:xfrm>
            <a:off x="64761" y="717436"/>
            <a:ext cx="4452938" cy="359568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939" y="943658"/>
            <a:ext cx="3970669" cy="31623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715" y="1263000"/>
            <a:ext cx="3838180" cy="2617500"/>
          </a:xfrm>
          <a:prstGeom prst="rect">
            <a:avLst/>
          </a:prstGeom>
        </p:spPr>
      </p:pic>
      <p:sp>
        <p:nvSpPr>
          <p:cNvPr id="5" name="Скругленный прямоугольник 4"/>
          <p:cNvSpPr/>
          <p:nvPr/>
        </p:nvSpPr>
        <p:spPr>
          <a:xfrm>
            <a:off x="550536" y="943658"/>
            <a:ext cx="1866900" cy="192878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22" name="Google Shape;822;p21"/>
          <p:cNvSpPr txBox="1">
            <a:spLocks noGrp="1"/>
          </p:cNvSpPr>
          <p:nvPr>
            <p:ph type="subTitle" idx="4294967295"/>
          </p:nvPr>
        </p:nvSpPr>
        <p:spPr>
          <a:xfrm>
            <a:off x="481961" y="774760"/>
            <a:ext cx="4400550" cy="4514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sz="1200" dirty="0">
                <a:solidFill>
                  <a:schemeClr val="accent2"/>
                </a:solidFill>
              </a:rPr>
              <a:t>Top 10 streets by number of injuries and accidents</a:t>
            </a:r>
            <a:endParaRPr sz="1200" dirty="0">
              <a:solidFill>
                <a:schemeClr val="accent2"/>
              </a:solidFill>
            </a:endParaRPr>
          </a:p>
        </p:txBody>
      </p:sp>
      <p:grpSp>
        <p:nvGrpSpPr>
          <p:cNvPr id="22" name="Google Shape;1510;p50"/>
          <p:cNvGrpSpPr/>
          <p:nvPr/>
        </p:nvGrpSpPr>
        <p:grpSpPr>
          <a:xfrm>
            <a:off x="8635302" y="4646050"/>
            <a:ext cx="394068" cy="325505"/>
            <a:chOff x="5268225" y="4341925"/>
            <a:chExt cx="468850" cy="387275"/>
          </a:xfrm>
        </p:grpSpPr>
        <p:sp>
          <p:nvSpPr>
            <p:cNvPr id="23" name="Google Shape;1511;p50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512;p50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513;p50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514;p50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515;p50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516;p50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517;p50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518;p50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" name="Google Shape;822;p21"/>
          <p:cNvSpPr txBox="1">
            <a:spLocks/>
          </p:cNvSpPr>
          <p:nvPr/>
        </p:nvSpPr>
        <p:spPr>
          <a:xfrm>
            <a:off x="5675092" y="814384"/>
            <a:ext cx="2364100" cy="4514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▫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-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●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○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E86B6"/>
              </a:buClr>
              <a:buSzPts val="2400"/>
              <a:buFont typeface="Titillium Web"/>
              <a:buChar char="■"/>
              <a:defRPr sz="2400" b="0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0" indent="0">
              <a:buNone/>
            </a:pPr>
            <a:r>
              <a:rPr lang="en-US" sz="1200" dirty="0">
                <a:solidFill>
                  <a:schemeClr val="accent2"/>
                </a:solidFill>
              </a:rPr>
              <a:t>Display top streets on the map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62" y="121714"/>
            <a:ext cx="781050" cy="781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aliard template">
  <a:themeElements>
    <a:clrScheme name="Custom 347">
      <a:dk1>
        <a:srgbClr val="34373D"/>
      </a:dk1>
      <a:lt1>
        <a:srgbClr val="FFFFFF"/>
      </a:lt1>
      <a:dk2>
        <a:srgbClr val="CDD2DB"/>
      </a:dk2>
      <a:lt2>
        <a:srgbClr val="6A7486"/>
      </a:lt2>
      <a:accent1>
        <a:srgbClr val="465573"/>
      </a:accent1>
      <a:accent2>
        <a:srgbClr val="6E86B6"/>
      </a:accent2>
      <a:accent3>
        <a:srgbClr val="ACBFE6"/>
      </a:accent3>
      <a:accent4>
        <a:srgbClr val="91C05E"/>
      </a:accent4>
      <a:accent5>
        <a:srgbClr val="ACCC88"/>
      </a:accent5>
      <a:accent6>
        <a:srgbClr val="E2F8CB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238</Words>
  <Application>Microsoft Office PowerPoint</Application>
  <PresentationFormat>Экран (16:9)</PresentationFormat>
  <Paragraphs>34</Paragraphs>
  <Slides>13</Slides>
  <Notes>13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13</vt:i4>
      </vt:variant>
    </vt:vector>
  </HeadingPairs>
  <TitlesOfParts>
    <vt:vector size="19" baseType="lpstr">
      <vt:lpstr>Titillium Web ExtraLight</vt:lpstr>
      <vt:lpstr>Titillium Web</vt:lpstr>
      <vt:lpstr>Arial</vt:lpstr>
      <vt:lpstr>PT Sans</vt:lpstr>
      <vt:lpstr>Calibri</vt:lpstr>
      <vt:lpstr>Thaliard template</vt:lpstr>
      <vt:lpstr>Chicago Traffic Accident Analysis</vt:lpstr>
      <vt:lpstr>The main objectives of the analysis include:</vt:lpstr>
      <vt:lpstr>Презентация PowerPoint</vt:lpstr>
      <vt:lpstr>Number of road accidents by day of the week</vt:lpstr>
      <vt:lpstr>Презентация PowerPoint</vt:lpstr>
      <vt:lpstr>Accident by Primary Cause</vt:lpstr>
      <vt:lpstr>Average number of injuries by month</vt:lpstr>
      <vt:lpstr>Posted Speed Limit</vt:lpstr>
      <vt:lpstr>Презентация PowerPoint</vt:lpstr>
      <vt:lpstr>Linear regression model for predicting total number of injuries</vt:lpstr>
      <vt:lpstr>Multiclass classification model</vt:lpstr>
      <vt:lpstr>Multiclass classification model</vt:lpstr>
      <vt:lpstr>Coefficients of the negative binomial regression model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Chicago Traffic Accident Analysis</dc:title>
  <cp:lastModifiedBy>User</cp:lastModifiedBy>
  <cp:revision>18</cp:revision>
  <dcterms:modified xsi:type="dcterms:W3CDTF">2023-12-18T13:00:38Z</dcterms:modified>
</cp:coreProperties>
</file>